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diagrams/data1.xml" ContentType="application/vnd.openxmlformats-officedocument.drawingml.diagramData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3.xml" ContentType="application/vnd.openxmlformats-officedocument.presentationml.slide+xml"/>
  <Override PartName="/ppt/slides/slide20.xml" ContentType="application/vnd.openxmlformats-officedocument.presentationml.slide+xml"/>
  <Override PartName="/ppt/slides/slide22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21.xml" ContentType="application/vnd.openxmlformats-officedocument.presentationml.slide+xml"/>
  <Override PartName="/ppt/slides/slide31.xml" ContentType="application/vnd.openxmlformats-officedocument.presentationml.slide+xml"/>
  <Override PartName="/ppt/slides/slide29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0.xml" ContentType="application/vnd.openxmlformats-officedocument.presentationml.slide+xml"/>
  <Override PartName="/ppt/slides/slide25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6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1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Layouts/slideLayout1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diagrams/colors1.xml" ContentType="application/vnd.openxmlformats-officedocument.drawingml.diagramColors+xml"/>
  <Override PartName="/ppt/diagrams/layout1.xml" ContentType="application/vnd.openxmlformats-officedocument.drawingml.diagramLayout+xml"/>
  <Override PartName="/ppt/diagrams/drawing1.xml" ContentType="application/vnd.ms-office.drawingml.diagramDrawing+xml"/>
  <Override PartName="/ppt/diagrams/quickStyle1.xml" ContentType="application/vnd.openxmlformats-officedocument.drawingml.diagramStyl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66" r:id="rId2"/>
    <p:sldId id="263" r:id="rId3"/>
    <p:sldId id="269" r:id="rId4"/>
    <p:sldId id="270" r:id="rId5"/>
    <p:sldId id="267" r:id="rId6"/>
    <p:sldId id="268" r:id="rId7"/>
    <p:sldId id="281" r:id="rId8"/>
    <p:sldId id="282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3" r:id="rId20"/>
    <p:sldId id="284" r:id="rId21"/>
    <p:sldId id="285" r:id="rId22"/>
    <p:sldId id="287" r:id="rId23"/>
    <p:sldId id="286" r:id="rId24"/>
    <p:sldId id="292" r:id="rId25"/>
    <p:sldId id="293" r:id="rId26"/>
    <p:sldId id="288" r:id="rId27"/>
    <p:sldId id="289" r:id="rId28"/>
    <p:sldId id="291" r:id="rId29"/>
    <p:sldId id="294" r:id="rId30"/>
    <p:sldId id="290" r:id="rId31"/>
    <p:sldId id="295" r:id="rId32"/>
    <p:sldId id="296" r:id="rId33"/>
    <p:sldId id="297" r:id="rId34"/>
    <p:sldId id="304" r:id="rId35"/>
    <p:sldId id="302" r:id="rId36"/>
    <p:sldId id="303" r:id="rId37"/>
    <p:sldId id="300" r:id="rId38"/>
    <p:sldId id="301" r:id="rId39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1" autoAdjust="0"/>
    <p:restoredTop sz="89198" autoAdjust="0"/>
  </p:normalViewPr>
  <p:slideViewPr>
    <p:cSldViewPr>
      <p:cViewPr varScale="1">
        <p:scale>
          <a:sx n="90" d="100"/>
          <a:sy n="90" d="100"/>
        </p:scale>
        <p:origin x="-15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interSettings" Target="printerSettings/printerSettings1.bin"/><Relationship Id="rId47" Type="http://schemas.openxmlformats.org/officeDocument/2006/relationships/customXml" Target="../customXml/item1.xml"/><Relationship Id="rId7" Type="http://schemas.openxmlformats.org/officeDocument/2006/relationships/slide" Target="slides/slide6.xml"/><Relationship Id="rId29" Type="http://schemas.openxmlformats.org/officeDocument/2006/relationships/slide" Target="slides/slide28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11" Type="http://schemas.openxmlformats.org/officeDocument/2006/relationships/slide" Target="slides/slide10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5" Type="http://schemas.openxmlformats.org/officeDocument/2006/relationships/slide" Target="slides/slide4.xml"/><Relationship Id="rId36" Type="http://schemas.openxmlformats.org/officeDocument/2006/relationships/slide" Target="slides/slide35.xml"/><Relationship Id="rId15" Type="http://schemas.openxmlformats.org/officeDocument/2006/relationships/slide" Target="slides/slide14.xml"/><Relationship Id="rId49" Type="http://schemas.openxmlformats.org/officeDocument/2006/relationships/customXml" Target="../customXml/item3.xml"/><Relationship Id="rId31" Type="http://schemas.openxmlformats.org/officeDocument/2006/relationships/slide" Target="slides/slide3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4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" Type="http://schemas.openxmlformats.org/officeDocument/2006/relationships/slide" Target="slides/slide3.xml"/><Relationship Id="rId30" Type="http://schemas.openxmlformats.org/officeDocument/2006/relationships/slide" Target="slides/slide29.xml"/><Relationship Id="rId9" Type="http://schemas.openxmlformats.org/officeDocument/2006/relationships/slide" Target="slides/slide8.xml"/><Relationship Id="rId35" Type="http://schemas.openxmlformats.org/officeDocument/2006/relationships/slide" Target="slides/slide34.xml"/><Relationship Id="rId14" Type="http://schemas.openxmlformats.org/officeDocument/2006/relationships/slide" Target="slides/slide13.xml"/><Relationship Id="rId43" Type="http://schemas.openxmlformats.org/officeDocument/2006/relationships/presProps" Target="presProps.xml"/><Relationship Id="rId48" Type="http://schemas.openxmlformats.org/officeDocument/2006/relationships/customXml" Target="../customXml/item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46" Type="http://schemas.openxmlformats.org/officeDocument/2006/relationships/tableStyles" Target="tableStyles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335F1E-AC56-BF4A-8C9E-4EDEE266CFB5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F420D60C-6F3D-BE40-B8E0-D892D3C892C4}">
      <dgm:prSet phldrT="[文字]"/>
      <dgm:spPr/>
      <dgm:t>
        <a:bodyPr/>
        <a:lstStyle/>
        <a:p>
          <a:r>
            <a:rPr lang="en-US" altLang="zh-TW" dirty="0" smtClean="0"/>
            <a:t>Body</a:t>
          </a:r>
          <a:endParaRPr lang="zh-TW" altLang="en-US" dirty="0"/>
        </a:p>
      </dgm:t>
    </dgm:pt>
    <dgm:pt modelId="{B8F916D9-2E59-2346-ABC1-2D4026640D39}" type="parTrans" cxnId="{717B56F2-A486-EB4C-80AC-BFF615B85591}">
      <dgm:prSet/>
      <dgm:spPr/>
      <dgm:t>
        <a:bodyPr/>
        <a:lstStyle/>
        <a:p>
          <a:endParaRPr lang="zh-TW" altLang="en-US"/>
        </a:p>
      </dgm:t>
    </dgm:pt>
    <dgm:pt modelId="{8C134331-0E65-224B-B60B-450A64CC1256}" type="sibTrans" cxnId="{717B56F2-A486-EB4C-80AC-BFF615B85591}">
      <dgm:prSet/>
      <dgm:spPr/>
      <dgm:t>
        <a:bodyPr/>
        <a:lstStyle/>
        <a:p>
          <a:endParaRPr lang="zh-TW" altLang="en-US"/>
        </a:p>
      </dgm:t>
    </dgm:pt>
    <dgm:pt modelId="{0440454E-54DA-BF48-9476-85749E7C8CE2}">
      <dgm:prSet phldrT="[文字]"/>
      <dgm:spPr/>
      <dgm:t>
        <a:bodyPr/>
        <a:lstStyle/>
        <a:p>
          <a:r>
            <a:rPr lang="en-US" altLang="zh-TW" dirty="0" smtClean="0"/>
            <a:t>Header</a:t>
          </a:r>
          <a:endParaRPr lang="zh-TW" altLang="en-US" dirty="0"/>
        </a:p>
      </dgm:t>
    </dgm:pt>
    <dgm:pt modelId="{1AFE1D3A-5165-0543-B6F0-161A82F5FE6C}" type="parTrans" cxnId="{A255BA10-F509-D847-BA36-45B94140FCF8}">
      <dgm:prSet/>
      <dgm:spPr/>
      <dgm:t>
        <a:bodyPr/>
        <a:lstStyle/>
        <a:p>
          <a:endParaRPr lang="zh-TW" altLang="en-US"/>
        </a:p>
      </dgm:t>
    </dgm:pt>
    <dgm:pt modelId="{2E09B5D9-6CD1-8A44-8BC7-4E81CD2EA59E}" type="sibTrans" cxnId="{A255BA10-F509-D847-BA36-45B94140FCF8}">
      <dgm:prSet/>
      <dgm:spPr/>
      <dgm:t>
        <a:bodyPr/>
        <a:lstStyle/>
        <a:p>
          <a:endParaRPr lang="zh-TW" altLang="en-US"/>
        </a:p>
      </dgm:t>
    </dgm:pt>
    <dgm:pt modelId="{663D3CF0-BA3F-A740-8D03-27E721378598}">
      <dgm:prSet phldrT="[文字]"/>
      <dgm:spPr/>
      <dgm:t>
        <a:bodyPr/>
        <a:lstStyle/>
        <a:p>
          <a:r>
            <a:rPr lang="en-US" altLang="zh-TW" dirty="0" err="1" smtClean="0"/>
            <a:t>Nav</a:t>
          </a:r>
          <a:endParaRPr lang="zh-TW" altLang="en-US" dirty="0"/>
        </a:p>
      </dgm:t>
    </dgm:pt>
    <dgm:pt modelId="{F4FA4679-3EA9-6D46-8329-7257FD7F98E5}" type="parTrans" cxnId="{8012EDA1-AEF2-5D45-868F-B363B63662F5}">
      <dgm:prSet/>
      <dgm:spPr/>
      <dgm:t>
        <a:bodyPr/>
        <a:lstStyle/>
        <a:p>
          <a:endParaRPr lang="zh-TW" altLang="en-US"/>
        </a:p>
      </dgm:t>
    </dgm:pt>
    <dgm:pt modelId="{EC45B1F7-D568-3345-9ED7-FC179AA2F1AC}" type="sibTrans" cxnId="{8012EDA1-AEF2-5D45-868F-B363B63662F5}">
      <dgm:prSet/>
      <dgm:spPr/>
      <dgm:t>
        <a:bodyPr/>
        <a:lstStyle/>
        <a:p>
          <a:endParaRPr lang="zh-TW" altLang="en-US"/>
        </a:p>
      </dgm:t>
    </dgm:pt>
    <dgm:pt modelId="{8F9881BB-FDBF-EA4C-94A2-69A04204633D}">
      <dgm:prSet/>
      <dgm:spPr/>
      <dgm:t>
        <a:bodyPr/>
        <a:lstStyle/>
        <a:p>
          <a:r>
            <a:rPr lang="en-US" altLang="zh-TW" dirty="0" smtClean="0"/>
            <a:t>Article</a:t>
          </a:r>
          <a:endParaRPr lang="zh-TW" altLang="en-US" dirty="0"/>
        </a:p>
      </dgm:t>
    </dgm:pt>
    <dgm:pt modelId="{4FEC3F90-194D-4840-B216-5F4AE4F470ED}" type="parTrans" cxnId="{99EE87AA-18AD-A240-BC36-0BF4730C2CE5}">
      <dgm:prSet/>
      <dgm:spPr/>
      <dgm:t>
        <a:bodyPr/>
        <a:lstStyle/>
        <a:p>
          <a:endParaRPr lang="zh-TW" altLang="en-US"/>
        </a:p>
      </dgm:t>
    </dgm:pt>
    <dgm:pt modelId="{500D44F8-AE4A-484D-B795-A7CD021C2B79}" type="sibTrans" cxnId="{99EE87AA-18AD-A240-BC36-0BF4730C2CE5}">
      <dgm:prSet/>
      <dgm:spPr/>
      <dgm:t>
        <a:bodyPr/>
        <a:lstStyle/>
        <a:p>
          <a:endParaRPr lang="zh-TW" altLang="en-US"/>
        </a:p>
      </dgm:t>
    </dgm:pt>
    <dgm:pt modelId="{E7693D04-68C2-464A-B6B1-ADCB37B0A8B6}">
      <dgm:prSet/>
      <dgm:spPr/>
      <dgm:t>
        <a:bodyPr/>
        <a:lstStyle/>
        <a:p>
          <a:r>
            <a:rPr lang="en-US" altLang="zh-TW" dirty="0" smtClean="0"/>
            <a:t>Footer</a:t>
          </a:r>
          <a:endParaRPr lang="zh-TW" altLang="en-US" dirty="0"/>
        </a:p>
      </dgm:t>
    </dgm:pt>
    <dgm:pt modelId="{46D4E28A-5BB2-7847-9FBB-4D9C84DC28B0}" type="parTrans" cxnId="{4CB027BB-6909-9A4E-A9AA-ADDBC30E999D}">
      <dgm:prSet/>
      <dgm:spPr/>
      <dgm:t>
        <a:bodyPr/>
        <a:lstStyle/>
        <a:p>
          <a:endParaRPr lang="zh-TW" altLang="en-US"/>
        </a:p>
      </dgm:t>
    </dgm:pt>
    <dgm:pt modelId="{9DF28DFF-CEF5-9C48-B711-3B923F01E03A}" type="sibTrans" cxnId="{4CB027BB-6909-9A4E-A9AA-ADDBC30E999D}">
      <dgm:prSet/>
      <dgm:spPr/>
      <dgm:t>
        <a:bodyPr/>
        <a:lstStyle/>
        <a:p>
          <a:endParaRPr lang="zh-TW" altLang="en-US"/>
        </a:p>
      </dgm:t>
    </dgm:pt>
    <dgm:pt modelId="{0FE46BB9-065F-F843-A8E5-64B2003075DB}">
      <dgm:prSet/>
      <dgm:spPr/>
      <dgm:t>
        <a:bodyPr/>
        <a:lstStyle/>
        <a:p>
          <a:r>
            <a:rPr lang="en-US" altLang="zh-TW" dirty="0" err="1" smtClean="0"/>
            <a:t>ul</a:t>
          </a:r>
          <a:endParaRPr lang="zh-TW" altLang="en-US" dirty="0"/>
        </a:p>
      </dgm:t>
    </dgm:pt>
    <dgm:pt modelId="{29009B33-71EA-544E-A10C-E4F24F0FAD7B}" type="parTrans" cxnId="{2F6B9639-7DF8-1C4D-BC2B-11D12C711193}">
      <dgm:prSet/>
      <dgm:spPr/>
      <dgm:t>
        <a:bodyPr/>
        <a:lstStyle/>
        <a:p>
          <a:endParaRPr lang="zh-TW" altLang="en-US"/>
        </a:p>
      </dgm:t>
    </dgm:pt>
    <dgm:pt modelId="{9F893886-05C2-3D4B-9A79-AB5D9FE8A7E7}" type="sibTrans" cxnId="{2F6B9639-7DF8-1C4D-BC2B-11D12C711193}">
      <dgm:prSet/>
      <dgm:spPr/>
      <dgm:t>
        <a:bodyPr/>
        <a:lstStyle/>
        <a:p>
          <a:endParaRPr lang="zh-TW" altLang="en-US"/>
        </a:p>
      </dgm:t>
    </dgm:pt>
    <dgm:pt modelId="{EBA9D685-50D0-A941-8CF1-BFBE01FF73D7}">
      <dgm:prSet/>
      <dgm:spPr/>
      <dgm:t>
        <a:bodyPr/>
        <a:lstStyle/>
        <a:p>
          <a:r>
            <a:rPr lang="en-US" altLang="zh-TW" dirty="0" smtClean="0"/>
            <a:t>li</a:t>
          </a:r>
          <a:endParaRPr lang="zh-TW" altLang="en-US" dirty="0"/>
        </a:p>
      </dgm:t>
    </dgm:pt>
    <dgm:pt modelId="{137E0576-F3FC-3E44-A679-1D45D5F476F8}" type="parTrans" cxnId="{6C58BD8F-C372-2C48-A535-0A935CAC0CCE}">
      <dgm:prSet/>
      <dgm:spPr/>
      <dgm:t>
        <a:bodyPr/>
        <a:lstStyle/>
        <a:p>
          <a:endParaRPr lang="zh-TW" altLang="en-US"/>
        </a:p>
      </dgm:t>
    </dgm:pt>
    <dgm:pt modelId="{7AC6464F-C401-254C-88F8-94CEF3A5940C}" type="sibTrans" cxnId="{6C58BD8F-C372-2C48-A535-0A935CAC0CCE}">
      <dgm:prSet/>
      <dgm:spPr/>
      <dgm:t>
        <a:bodyPr/>
        <a:lstStyle/>
        <a:p>
          <a:endParaRPr lang="zh-TW" altLang="en-US"/>
        </a:p>
      </dgm:t>
    </dgm:pt>
    <dgm:pt modelId="{F06D9913-B92A-BB41-A7CD-215281A2E467}">
      <dgm:prSet/>
      <dgm:spPr/>
      <dgm:t>
        <a:bodyPr/>
        <a:lstStyle/>
        <a:p>
          <a:r>
            <a:rPr lang="en-US" altLang="zh-TW" dirty="0" smtClean="0"/>
            <a:t>li</a:t>
          </a:r>
          <a:endParaRPr lang="zh-TW" altLang="en-US" dirty="0"/>
        </a:p>
      </dgm:t>
    </dgm:pt>
    <dgm:pt modelId="{32B20DAA-AD70-8D4B-922D-33FAD98472B7}" type="parTrans" cxnId="{625D21F1-0E33-2C43-9445-3344B1E130F5}">
      <dgm:prSet/>
      <dgm:spPr/>
      <dgm:t>
        <a:bodyPr/>
        <a:lstStyle/>
        <a:p>
          <a:endParaRPr lang="zh-TW" altLang="en-US"/>
        </a:p>
      </dgm:t>
    </dgm:pt>
    <dgm:pt modelId="{54320CBC-677D-1C4B-A2AE-1B484402AF04}" type="sibTrans" cxnId="{625D21F1-0E33-2C43-9445-3344B1E130F5}">
      <dgm:prSet/>
      <dgm:spPr/>
      <dgm:t>
        <a:bodyPr/>
        <a:lstStyle/>
        <a:p>
          <a:endParaRPr lang="zh-TW" altLang="en-US"/>
        </a:p>
      </dgm:t>
    </dgm:pt>
    <dgm:pt modelId="{3441DE9F-2300-F340-91CC-1F5B53CECB48}">
      <dgm:prSet/>
      <dgm:spPr/>
      <dgm:t>
        <a:bodyPr/>
        <a:lstStyle/>
        <a:p>
          <a:r>
            <a:rPr lang="en-US" altLang="zh-TW" dirty="0" smtClean="0"/>
            <a:t>li</a:t>
          </a:r>
          <a:endParaRPr lang="zh-TW" altLang="en-US" dirty="0"/>
        </a:p>
      </dgm:t>
    </dgm:pt>
    <dgm:pt modelId="{693156B7-5557-EA4C-9582-11982D45DBDF}" type="parTrans" cxnId="{3A9B8179-7844-CA4A-84D6-E6D74F914B49}">
      <dgm:prSet/>
      <dgm:spPr/>
      <dgm:t>
        <a:bodyPr/>
        <a:lstStyle/>
        <a:p>
          <a:endParaRPr lang="zh-TW" altLang="en-US"/>
        </a:p>
      </dgm:t>
    </dgm:pt>
    <dgm:pt modelId="{157953BA-4E2C-7045-AB15-B93C0267B7A7}" type="sibTrans" cxnId="{3A9B8179-7844-CA4A-84D6-E6D74F914B49}">
      <dgm:prSet/>
      <dgm:spPr/>
      <dgm:t>
        <a:bodyPr/>
        <a:lstStyle/>
        <a:p>
          <a:endParaRPr lang="zh-TW" altLang="en-US"/>
        </a:p>
      </dgm:t>
    </dgm:pt>
    <dgm:pt modelId="{D37A0A21-7CDF-C147-877D-D5963F16CD21}">
      <dgm:prSet/>
      <dgm:spPr/>
      <dgm:t>
        <a:bodyPr/>
        <a:lstStyle/>
        <a:p>
          <a:r>
            <a:rPr lang="en-US" altLang="zh-TW" dirty="0" smtClean="0"/>
            <a:t>Section</a:t>
          </a:r>
          <a:endParaRPr lang="zh-TW" altLang="en-US" dirty="0"/>
        </a:p>
      </dgm:t>
    </dgm:pt>
    <dgm:pt modelId="{0387BDCD-B3F2-7B4A-86D5-2240424CA74D}" type="parTrans" cxnId="{D459DE27-F51D-FE4B-A117-A986C94A201A}">
      <dgm:prSet/>
      <dgm:spPr/>
      <dgm:t>
        <a:bodyPr/>
        <a:lstStyle/>
        <a:p>
          <a:endParaRPr lang="zh-TW" altLang="en-US"/>
        </a:p>
      </dgm:t>
    </dgm:pt>
    <dgm:pt modelId="{B8B47E1C-30C4-BB47-A5E6-4E6C2B96CA02}" type="sibTrans" cxnId="{D459DE27-F51D-FE4B-A117-A986C94A201A}">
      <dgm:prSet/>
      <dgm:spPr/>
      <dgm:t>
        <a:bodyPr/>
        <a:lstStyle/>
        <a:p>
          <a:endParaRPr lang="zh-TW" altLang="en-US"/>
        </a:p>
      </dgm:t>
    </dgm:pt>
    <dgm:pt modelId="{90DBDDA4-D72E-E54D-82B9-39FBE4FC5CCA}">
      <dgm:prSet/>
      <dgm:spPr/>
      <dgm:t>
        <a:bodyPr/>
        <a:lstStyle/>
        <a:p>
          <a:r>
            <a:rPr lang="en-US" altLang="zh-TW" dirty="0" smtClean="0"/>
            <a:t>P</a:t>
          </a:r>
          <a:endParaRPr lang="zh-TW" altLang="en-US" dirty="0"/>
        </a:p>
      </dgm:t>
    </dgm:pt>
    <dgm:pt modelId="{38F1A3A1-D70C-1C4C-9726-04F8E291B21D}" type="parTrans" cxnId="{F99B9E2A-5992-5C4D-BB99-59C3A809FE85}">
      <dgm:prSet/>
      <dgm:spPr/>
      <dgm:t>
        <a:bodyPr/>
        <a:lstStyle/>
        <a:p>
          <a:endParaRPr lang="zh-TW" altLang="en-US"/>
        </a:p>
      </dgm:t>
    </dgm:pt>
    <dgm:pt modelId="{C63831B9-3E4D-FC4F-A89B-D9717DDFA9A7}" type="sibTrans" cxnId="{F99B9E2A-5992-5C4D-BB99-59C3A809FE85}">
      <dgm:prSet/>
      <dgm:spPr/>
      <dgm:t>
        <a:bodyPr/>
        <a:lstStyle/>
        <a:p>
          <a:endParaRPr lang="zh-TW" altLang="en-US"/>
        </a:p>
      </dgm:t>
    </dgm:pt>
    <dgm:pt modelId="{5B5DE3B8-CBC2-7043-9E16-DF5F3CEF7C44}" type="pres">
      <dgm:prSet presAssocID="{BA335F1E-AC56-BF4A-8C9E-4EDEE266CFB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57943681-D2E7-C343-8676-1F45C4700911}" type="pres">
      <dgm:prSet presAssocID="{F420D60C-6F3D-BE40-B8E0-D892D3C892C4}" presName="hierRoot1" presStyleCnt="0"/>
      <dgm:spPr/>
    </dgm:pt>
    <dgm:pt modelId="{470BC4C7-193F-5745-B987-D1E46CE7A7EE}" type="pres">
      <dgm:prSet presAssocID="{F420D60C-6F3D-BE40-B8E0-D892D3C892C4}" presName="composite" presStyleCnt="0"/>
      <dgm:spPr/>
    </dgm:pt>
    <dgm:pt modelId="{2B37DD3F-9892-D649-8A76-8A1E67B557C2}" type="pres">
      <dgm:prSet presAssocID="{F420D60C-6F3D-BE40-B8E0-D892D3C892C4}" presName="background" presStyleLbl="node0" presStyleIdx="0" presStyleCnt="1"/>
      <dgm:spPr/>
    </dgm:pt>
    <dgm:pt modelId="{4C2C2B1C-BF3D-6E44-B2C6-E6E33261895F}" type="pres">
      <dgm:prSet presAssocID="{F420D60C-6F3D-BE40-B8E0-D892D3C892C4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AA623622-FD89-C04D-A084-305EC92A187C}" type="pres">
      <dgm:prSet presAssocID="{F420D60C-6F3D-BE40-B8E0-D892D3C892C4}" presName="hierChild2" presStyleCnt="0"/>
      <dgm:spPr/>
    </dgm:pt>
    <dgm:pt modelId="{FB809EBD-724A-D04D-AD79-3A65380098C8}" type="pres">
      <dgm:prSet presAssocID="{1AFE1D3A-5165-0543-B6F0-161A82F5FE6C}" presName="Name10" presStyleLbl="parChTrans1D2" presStyleIdx="0" presStyleCnt="3"/>
      <dgm:spPr/>
      <dgm:t>
        <a:bodyPr/>
        <a:lstStyle/>
        <a:p>
          <a:endParaRPr lang="zh-TW" altLang="en-US"/>
        </a:p>
      </dgm:t>
    </dgm:pt>
    <dgm:pt modelId="{AAF1828D-9993-AD47-BCC6-BA1B573F65FD}" type="pres">
      <dgm:prSet presAssocID="{0440454E-54DA-BF48-9476-85749E7C8CE2}" presName="hierRoot2" presStyleCnt="0"/>
      <dgm:spPr/>
    </dgm:pt>
    <dgm:pt modelId="{2769414F-D146-704A-9ACE-6DAC81E16736}" type="pres">
      <dgm:prSet presAssocID="{0440454E-54DA-BF48-9476-85749E7C8CE2}" presName="composite2" presStyleCnt="0"/>
      <dgm:spPr/>
    </dgm:pt>
    <dgm:pt modelId="{DE34199B-062F-B14D-A254-87168DF68C56}" type="pres">
      <dgm:prSet presAssocID="{0440454E-54DA-BF48-9476-85749E7C8CE2}" presName="background2" presStyleLbl="node2" presStyleIdx="0" presStyleCnt="3"/>
      <dgm:spPr/>
    </dgm:pt>
    <dgm:pt modelId="{D2BC2758-0838-A84D-B9A4-18C046812909}" type="pres">
      <dgm:prSet presAssocID="{0440454E-54DA-BF48-9476-85749E7C8CE2}" presName="text2" presStyleLbl="fgAcc2" presStyleIdx="0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828B2E8-5453-D84D-B5BC-F8E48ADDCA48}" type="pres">
      <dgm:prSet presAssocID="{0440454E-54DA-BF48-9476-85749E7C8CE2}" presName="hierChild3" presStyleCnt="0"/>
      <dgm:spPr/>
    </dgm:pt>
    <dgm:pt modelId="{53C1242B-92F3-F246-B88B-71E1F8207581}" type="pres">
      <dgm:prSet presAssocID="{F4FA4679-3EA9-6D46-8329-7257FD7F98E5}" presName="Name17" presStyleLbl="parChTrans1D3" presStyleIdx="0" presStyleCnt="2"/>
      <dgm:spPr/>
      <dgm:t>
        <a:bodyPr/>
        <a:lstStyle/>
        <a:p>
          <a:endParaRPr lang="zh-TW" altLang="en-US"/>
        </a:p>
      </dgm:t>
    </dgm:pt>
    <dgm:pt modelId="{02DFD1B6-6307-F042-B9FC-709E685BDDF5}" type="pres">
      <dgm:prSet presAssocID="{663D3CF0-BA3F-A740-8D03-27E721378598}" presName="hierRoot3" presStyleCnt="0"/>
      <dgm:spPr/>
    </dgm:pt>
    <dgm:pt modelId="{1691BCC5-109A-9F47-86C4-C00EA6922951}" type="pres">
      <dgm:prSet presAssocID="{663D3CF0-BA3F-A740-8D03-27E721378598}" presName="composite3" presStyleCnt="0"/>
      <dgm:spPr/>
    </dgm:pt>
    <dgm:pt modelId="{EC6449A9-DB64-4E47-A240-7CD1B639609E}" type="pres">
      <dgm:prSet presAssocID="{663D3CF0-BA3F-A740-8D03-27E721378598}" presName="background3" presStyleLbl="node3" presStyleIdx="0" presStyleCnt="2"/>
      <dgm:spPr/>
    </dgm:pt>
    <dgm:pt modelId="{BA1B6E6F-AE40-A54D-8A32-3D6DBEB717FC}" type="pres">
      <dgm:prSet presAssocID="{663D3CF0-BA3F-A740-8D03-27E721378598}" presName="text3" presStyleLbl="fgAcc3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95D0392-6E40-0344-AD9B-25E0240EB2A6}" type="pres">
      <dgm:prSet presAssocID="{663D3CF0-BA3F-A740-8D03-27E721378598}" presName="hierChild4" presStyleCnt="0"/>
      <dgm:spPr/>
    </dgm:pt>
    <dgm:pt modelId="{9D4DCA15-B710-0C44-A772-74095CE42956}" type="pres">
      <dgm:prSet presAssocID="{29009B33-71EA-544E-A10C-E4F24F0FAD7B}" presName="Name23" presStyleLbl="parChTrans1D4" presStyleIdx="0" presStyleCnt="5"/>
      <dgm:spPr/>
      <dgm:t>
        <a:bodyPr/>
        <a:lstStyle/>
        <a:p>
          <a:endParaRPr lang="zh-TW" altLang="en-US"/>
        </a:p>
      </dgm:t>
    </dgm:pt>
    <dgm:pt modelId="{E730797A-5211-CB4B-AF6D-C3D3852FE241}" type="pres">
      <dgm:prSet presAssocID="{0FE46BB9-065F-F843-A8E5-64B2003075DB}" presName="hierRoot4" presStyleCnt="0"/>
      <dgm:spPr/>
    </dgm:pt>
    <dgm:pt modelId="{9FF73B95-98CB-0143-9123-700A399F062F}" type="pres">
      <dgm:prSet presAssocID="{0FE46BB9-065F-F843-A8E5-64B2003075DB}" presName="composite4" presStyleCnt="0"/>
      <dgm:spPr/>
    </dgm:pt>
    <dgm:pt modelId="{22548756-0D51-E048-958D-1D004C3CFB1C}" type="pres">
      <dgm:prSet presAssocID="{0FE46BB9-065F-F843-A8E5-64B2003075DB}" presName="background4" presStyleLbl="node4" presStyleIdx="0" presStyleCnt="5"/>
      <dgm:spPr/>
    </dgm:pt>
    <dgm:pt modelId="{D0F52220-13C5-D842-88EF-1BCBD759594E}" type="pres">
      <dgm:prSet presAssocID="{0FE46BB9-065F-F843-A8E5-64B2003075DB}" presName="text4" presStyleLbl="fgAcc4" presStyleIdx="0" presStyleCnt="5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4910CF2-FBFB-6443-B121-9B127664DF91}" type="pres">
      <dgm:prSet presAssocID="{0FE46BB9-065F-F843-A8E5-64B2003075DB}" presName="hierChild5" presStyleCnt="0"/>
      <dgm:spPr/>
    </dgm:pt>
    <dgm:pt modelId="{6F4FDEF2-0941-944E-B309-8F5E78ED0978}" type="pres">
      <dgm:prSet presAssocID="{137E0576-F3FC-3E44-A679-1D45D5F476F8}" presName="Name23" presStyleLbl="parChTrans1D4" presStyleIdx="1" presStyleCnt="5"/>
      <dgm:spPr/>
      <dgm:t>
        <a:bodyPr/>
        <a:lstStyle/>
        <a:p>
          <a:endParaRPr lang="zh-TW" altLang="en-US"/>
        </a:p>
      </dgm:t>
    </dgm:pt>
    <dgm:pt modelId="{61831067-AF71-2B4D-863F-B2C3F2ECE798}" type="pres">
      <dgm:prSet presAssocID="{EBA9D685-50D0-A941-8CF1-BFBE01FF73D7}" presName="hierRoot4" presStyleCnt="0"/>
      <dgm:spPr/>
    </dgm:pt>
    <dgm:pt modelId="{413DAE98-6CE3-9042-B75E-C837C9578CC3}" type="pres">
      <dgm:prSet presAssocID="{EBA9D685-50D0-A941-8CF1-BFBE01FF73D7}" presName="composite4" presStyleCnt="0"/>
      <dgm:spPr/>
    </dgm:pt>
    <dgm:pt modelId="{182947F6-BA5C-4842-94A8-9D9A39298F79}" type="pres">
      <dgm:prSet presAssocID="{EBA9D685-50D0-A941-8CF1-BFBE01FF73D7}" presName="background4" presStyleLbl="node4" presStyleIdx="1" presStyleCnt="5"/>
      <dgm:spPr/>
    </dgm:pt>
    <dgm:pt modelId="{4E69A17E-99A5-A548-B253-9B5E094D67D3}" type="pres">
      <dgm:prSet presAssocID="{EBA9D685-50D0-A941-8CF1-BFBE01FF73D7}" presName="text4" presStyleLbl="fgAcc4" presStyleIdx="1" presStyleCnt="5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95D6BB4-0F79-E741-9903-3F6B2EDE3115}" type="pres">
      <dgm:prSet presAssocID="{EBA9D685-50D0-A941-8CF1-BFBE01FF73D7}" presName="hierChild5" presStyleCnt="0"/>
      <dgm:spPr/>
    </dgm:pt>
    <dgm:pt modelId="{D91454EA-9D4A-3A45-B288-EBCFC903D9CE}" type="pres">
      <dgm:prSet presAssocID="{32B20DAA-AD70-8D4B-922D-33FAD98472B7}" presName="Name23" presStyleLbl="parChTrans1D4" presStyleIdx="2" presStyleCnt="5"/>
      <dgm:spPr/>
      <dgm:t>
        <a:bodyPr/>
        <a:lstStyle/>
        <a:p>
          <a:endParaRPr lang="zh-TW" altLang="en-US"/>
        </a:p>
      </dgm:t>
    </dgm:pt>
    <dgm:pt modelId="{83AC5757-C922-7D41-8FA4-8BD3A82B2ED6}" type="pres">
      <dgm:prSet presAssocID="{F06D9913-B92A-BB41-A7CD-215281A2E467}" presName="hierRoot4" presStyleCnt="0"/>
      <dgm:spPr/>
    </dgm:pt>
    <dgm:pt modelId="{08F8032A-E71E-5848-B030-C8413B79C5FA}" type="pres">
      <dgm:prSet presAssocID="{F06D9913-B92A-BB41-A7CD-215281A2E467}" presName="composite4" presStyleCnt="0"/>
      <dgm:spPr/>
    </dgm:pt>
    <dgm:pt modelId="{04968A20-1DA7-9242-8AA7-3FA24B69E018}" type="pres">
      <dgm:prSet presAssocID="{F06D9913-B92A-BB41-A7CD-215281A2E467}" presName="background4" presStyleLbl="node4" presStyleIdx="2" presStyleCnt="5"/>
      <dgm:spPr/>
    </dgm:pt>
    <dgm:pt modelId="{E293D0FD-4405-2B49-BAB3-5FC3DE13A334}" type="pres">
      <dgm:prSet presAssocID="{F06D9913-B92A-BB41-A7CD-215281A2E467}" presName="text4" presStyleLbl="fgAcc4" presStyleIdx="2" presStyleCnt="5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E3E30861-E07F-8A43-BF73-B0701D62333D}" type="pres">
      <dgm:prSet presAssocID="{F06D9913-B92A-BB41-A7CD-215281A2E467}" presName="hierChild5" presStyleCnt="0"/>
      <dgm:spPr/>
    </dgm:pt>
    <dgm:pt modelId="{87B647E6-312E-194C-852F-C5E89CC26A2E}" type="pres">
      <dgm:prSet presAssocID="{693156B7-5557-EA4C-9582-11982D45DBDF}" presName="Name23" presStyleLbl="parChTrans1D4" presStyleIdx="3" presStyleCnt="5"/>
      <dgm:spPr/>
      <dgm:t>
        <a:bodyPr/>
        <a:lstStyle/>
        <a:p>
          <a:endParaRPr lang="zh-TW" altLang="en-US"/>
        </a:p>
      </dgm:t>
    </dgm:pt>
    <dgm:pt modelId="{61CFB3BC-C7C2-694F-A3EE-B66033946ED4}" type="pres">
      <dgm:prSet presAssocID="{3441DE9F-2300-F340-91CC-1F5B53CECB48}" presName="hierRoot4" presStyleCnt="0"/>
      <dgm:spPr/>
    </dgm:pt>
    <dgm:pt modelId="{6FB86252-4334-A045-AB49-2773A128DB5E}" type="pres">
      <dgm:prSet presAssocID="{3441DE9F-2300-F340-91CC-1F5B53CECB48}" presName="composite4" presStyleCnt="0"/>
      <dgm:spPr/>
    </dgm:pt>
    <dgm:pt modelId="{8C06AC60-CEE9-C540-90F4-78B8396F44F3}" type="pres">
      <dgm:prSet presAssocID="{3441DE9F-2300-F340-91CC-1F5B53CECB48}" presName="background4" presStyleLbl="node4" presStyleIdx="3" presStyleCnt="5"/>
      <dgm:spPr/>
    </dgm:pt>
    <dgm:pt modelId="{5A13B8D8-D7EF-3449-904F-2EA4ED5B1FFE}" type="pres">
      <dgm:prSet presAssocID="{3441DE9F-2300-F340-91CC-1F5B53CECB48}" presName="text4" presStyleLbl="fgAcc4" presStyleIdx="3" presStyleCnt="5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A08D6E7-9CA2-3F4E-9142-26D7528AFD07}" type="pres">
      <dgm:prSet presAssocID="{3441DE9F-2300-F340-91CC-1F5B53CECB48}" presName="hierChild5" presStyleCnt="0"/>
      <dgm:spPr/>
    </dgm:pt>
    <dgm:pt modelId="{1348D2B3-D62B-0246-A58F-5757D55CF695}" type="pres">
      <dgm:prSet presAssocID="{4FEC3F90-194D-4840-B216-5F4AE4F470ED}" presName="Name10" presStyleLbl="parChTrans1D2" presStyleIdx="1" presStyleCnt="3"/>
      <dgm:spPr/>
      <dgm:t>
        <a:bodyPr/>
        <a:lstStyle/>
        <a:p>
          <a:endParaRPr lang="zh-TW" altLang="en-US"/>
        </a:p>
      </dgm:t>
    </dgm:pt>
    <dgm:pt modelId="{A1CCCE67-B6F1-6D4E-A340-C145EBC9139C}" type="pres">
      <dgm:prSet presAssocID="{8F9881BB-FDBF-EA4C-94A2-69A04204633D}" presName="hierRoot2" presStyleCnt="0"/>
      <dgm:spPr/>
    </dgm:pt>
    <dgm:pt modelId="{F6B4F8B8-0638-7540-9D22-0E35F331016C}" type="pres">
      <dgm:prSet presAssocID="{8F9881BB-FDBF-EA4C-94A2-69A04204633D}" presName="composite2" presStyleCnt="0"/>
      <dgm:spPr/>
    </dgm:pt>
    <dgm:pt modelId="{219B4066-0004-5F4B-AE47-FC4230B8C4F6}" type="pres">
      <dgm:prSet presAssocID="{8F9881BB-FDBF-EA4C-94A2-69A04204633D}" presName="background2" presStyleLbl="node2" presStyleIdx="1" presStyleCnt="3"/>
      <dgm:spPr/>
    </dgm:pt>
    <dgm:pt modelId="{8103576A-808A-344D-A767-475CAD758EE4}" type="pres">
      <dgm:prSet presAssocID="{8F9881BB-FDBF-EA4C-94A2-69A04204633D}" presName="text2" presStyleLbl="fgAcc2" presStyleIdx="1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EC34DEE5-8DF7-EF4B-B7AD-518AE483598D}" type="pres">
      <dgm:prSet presAssocID="{8F9881BB-FDBF-EA4C-94A2-69A04204633D}" presName="hierChild3" presStyleCnt="0"/>
      <dgm:spPr/>
    </dgm:pt>
    <dgm:pt modelId="{809A563D-7CEA-9E4A-950F-D00C6B963A3D}" type="pres">
      <dgm:prSet presAssocID="{0387BDCD-B3F2-7B4A-86D5-2240424CA74D}" presName="Name17" presStyleLbl="parChTrans1D3" presStyleIdx="1" presStyleCnt="2"/>
      <dgm:spPr/>
      <dgm:t>
        <a:bodyPr/>
        <a:lstStyle/>
        <a:p>
          <a:endParaRPr lang="zh-TW" altLang="en-US"/>
        </a:p>
      </dgm:t>
    </dgm:pt>
    <dgm:pt modelId="{FF6B1CA6-C246-AC46-B052-3955AC538184}" type="pres">
      <dgm:prSet presAssocID="{D37A0A21-7CDF-C147-877D-D5963F16CD21}" presName="hierRoot3" presStyleCnt="0"/>
      <dgm:spPr/>
    </dgm:pt>
    <dgm:pt modelId="{C99897EC-267A-7E47-95CA-3EED8617FCA5}" type="pres">
      <dgm:prSet presAssocID="{D37A0A21-7CDF-C147-877D-D5963F16CD21}" presName="composite3" presStyleCnt="0"/>
      <dgm:spPr/>
    </dgm:pt>
    <dgm:pt modelId="{017598EC-12CA-8141-B1E8-5D47EB2CCAB9}" type="pres">
      <dgm:prSet presAssocID="{D37A0A21-7CDF-C147-877D-D5963F16CD21}" presName="background3" presStyleLbl="node3" presStyleIdx="1" presStyleCnt="2"/>
      <dgm:spPr/>
    </dgm:pt>
    <dgm:pt modelId="{42F34734-DAEB-A74C-8B8F-CA5334E2A458}" type="pres">
      <dgm:prSet presAssocID="{D37A0A21-7CDF-C147-877D-D5963F16CD21}" presName="text3" presStyleLbl="fgAcc3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4923D468-9733-1D47-92B4-F8520D1EB97B}" type="pres">
      <dgm:prSet presAssocID="{D37A0A21-7CDF-C147-877D-D5963F16CD21}" presName="hierChild4" presStyleCnt="0"/>
      <dgm:spPr/>
    </dgm:pt>
    <dgm:pt modelId="{92BEA86B-A121-1145-B18C-559E3EB5695A}" type="pres">
      <dgm:prSet presAssocID="{38F1A3A1-D70C-1C4C-9726-04F8E291B21D}" presName="Name23" presStyleLbl="parChTrans1D4" presStyleIdx="4" presStyleCnt="5"/>
      <dgm:spPr/>
      <dgm:t>
        <a:bodyPr/>
        <a:lstStyle/>
        <a:p>
          <a:endParaRPr lang="zh-TW" altLang="en-US"/>
        </a:p>
      </dgm:t>
    </dgm:pt>
    <dgm:pt modelId="{C171E2D7-AAA8-5D44-B0D5-41814271ECC3}" type="pres">
      <dgm:prSet presAssocID="{90DBDDA4-D72E-E54D-82B9-39FBE4FC5CCA}" presName="hierRoot4" presStyleCnt="0"/>
      <dgm:spPr/>
    </dgm:pt>
    <dgm:pt modelId="{1BE87C75-74DA-714D-9AEE-9943EBB337F5}" type="pres">
      <dgm:prSet presAssocID="{90DBDDA4-D72E-E54D-82B9-39FBE4FC5CCA}" presName="composite4" presStyleCnt="0"/>
      <dgm:spPr/>
    </dgm:pt>
    <dgm:pt modelId="{0ED0ECCC-28C7-5747-9862-0F48399659ED}" type="pres">
      <dgm:prSet presAssocID="{90DBDDA4-D72E-E54D-82B9-39FBE4FC5CCA}" presName="background4" presStyleLbl="node4" presStyleIdx="4" presStyleCnt="5"/>
      <dgm:spPr/>
    </dgm:pt>
    <dgm:pt modelId="{BBF11CB2-7F02-F646-9CA1-3963EA52C2C6}" type="pres">
      <dgm:prSet presAssocID="{90DBDDA4-D72E-E54D-82B9-39FBE4FC5CCA}" presName="text4" presStyleLbl="fgAcc4" presStyleIdx="4" presStyleCnt="5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7FC58F1-E3B9-5644-84D6-1CEDA6AAD9C9}" type="pres">
      <dgm:prSet presAssocID="{90DBDDA4-D72E-E54D-82B9-39FBE4FC5CCA}" presName="hierChild5" presStyleCnt="0"/>
      <dgm:spPr/>
    </dgm:pt>
    <dgm:pt modelId="{60A9ECD0-C622-A14F-9863-6C406D814A96}" type="pres">
      <dgm:prSet presAssocID="{46D4E28A-5BB2-7847-9FBB-4D9C84DC28B0}" presName="Name10" presStyleLbl="parChTrans1D2" presStyleIdx="2" presStyleCnt="3"/>
      <dgm:spPr/>
      <dgm:t>
        <a:bodyPr/>
        <a:lstStyle/>
        <a:p>
          <a:endParaRPr lang="zh-TW" altLang="en-US"/>
        </a:p>
      </dgm:t>
    </dgm:pt>
    <dgm:pt modelId="{363252F1-9F48-0D43-9138-B16B3CF8D856}" type="pres">
      <dgm:prSet presAssocID="{E7693D04-68C2-464A-B6B1-ADCB37B0A8B6}" presName="hierRoot2" presStyleCnt="0"/>
      <dgm:spPr/>
    </dgm:pt>
    <dgm:pt modelId="{36E806CF-BEFD-5D4C-93B2-981ACA28B9B8}" type="pres">
      <dgm:prSet presAssocID="{E7693D04-68C2-464A-B6B1-ADCB37B0A8B6}" presName="composite2" presStyleCnt="0"/>
      <dgm:spPr/>
    </dgm:pt>
    <dgm:pt modelId="{0114D170-7E97-F743-B1E9-97B26ABC92BB}" type="pres">
      <dgm:prSet presAssocID="{E7693D04-68C2-464A-B6B1-ADCB37B0A8B6}" presName="background2" presStyleLbl="node2" presStyleIdx="2" presStyleCnt="3"/>
      <dgm:spPr/>
    </dgm:pt>
    <dgm:pt modelId="{4112AAEA-233B-D947-A516-471A6C159925}" type="pres">
      <dgm:prSet presAssocID="{E7693D04-68C2-464A-B6B1-ADCB37B0A8B6}" presName="text2" presStyleLbl="fgAcc2" presStyleIdx="2" presStyleCnt="3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CB4F9124-2A9B-3B4B-BF20-5EDD5E792857}" type="pres">
      <dgm:prSet presAssocID="{E7693D04-68C2-464A-B6B1-ADCB37B0A8B6}" presName="hierChild3" presStyleCnt="0"/>
      <dgm:spPr/>
    </dgm:pt>
  </dgm:ptLst>
  <dgm:cxnLst>
    <dgm:cxn modelId="{D459DE27-F51D-FE4B-A117-A986C94A201A}" srcId="{8F9881BB-FDBF-EA4C-94A2-69A04204633D}" destId="{D37A0A21-7CDF-C147-877D-D5963F16CD21}" srcOrd="0" destOrd="0" parTransId="{0387BDCD-B3F2-7B4A-86D5-2240424CA74D}" sibTransId="{B8B47E1C-30C4-BB47-A5E6-4E6C2B96CA02}"/>
    <dgm:cxn modelId="{6E43CFFC-7466-5C49-A616-E3C55127E2C4}" type="presOf" srcId="{BA335F1E-AC56-BF4A-8C9E-4EDEE266CFB5}" destId="{5B5DE3B8-CBC2-7043-9E16-DF5F3CEF7C44}" srcOrd="0" destOrd="0" presId="urn:microsoft.com/office/officeart/2005/8/layout/hierarchy1"/>
    <dgm:cxn modelId="{461363C8-3975-504E-8D9E-E48D89269961}" type="presOf" srcId="{0440454E-54DA-BF48-9476-85749E7C8CE2}" destId="{D2BC2758-0838-A84D-B9A4-18C046812909}" srcOrd="0" destOrd="0" presId="urn:microsoft.com/office/officeart/2005/8/layout/hierarchy1"/>
    <dgm:cxn modelId="{4CB027BB-6909-9A4E-A9AA-ADDBC30E999D}" srcId="{F420D60C-6F3D-BE40-B8E0-D892D3C892C4}" destId="{E7693D04-68C2-464A-B6B1-ADCB37B0A8B6}" srcOrd="2" destOrd="0" parTransId="{46D4E28A-5BB2-7847-9FBB-4D9C84DC28B0}" sibTransId="{9DF28DFF-CEF5-9C48-B711-3B923F01E03A}"/>
    <dgm:cxn modelId="{411ACA9E-0C6D-7A4B-BB16-C38EE6A66B8F}" type="presOf" srcId="{38F1A3A1-D70C-1C4C-9726-04F8E291B21D}" destId="{92BEA86B-A121-1145-B18C-559E3EB5695A}" srcOrd="0" destOrd="0" presId="urn:microsoft.com/office/officeart/2005/8/layout/hierarchy1"/>
    <dgm:cxn modelId="{C39A08B7-02D2-1541-8B7C-BB2C2EABF0E4}" type="presOf" srcId="{46D4E28A-5BB2-7847-9FBB-4D9C84DC28B0}" destId="{60A9ECD0-C622-A14F-9863-6C406D814A96}" srcOrd="0" destOrd="0" presId="urn:microsoft.com/office/officeart/2005/8/layout/hierarchy1"/>
    <dgm:cxn modelId="{3A9B8179-7844-CA4A-84D6-E6D74F914B49}" srcId="{0FE46BB9-065F-F843-A8E5-64B2003075DB}" destId="{3441DE9F-2300-F340-91CC-1F5B53CECB48}" srcOrd="2" destOrd="0" parTransId="{693156B7-5557-EA4C-9582-11982D45DBDF}" sibTransId="{157953BA-4E2C-7045-AB15-B93C0267B7A7}"/>
    <dgm:cxn modelId="{66A5972B-CE4A-BB48-874E-356753F2FE0D}" type="presOf" srcId="{663D3CF0-BA3F-A740-8D03-27E721378598}" destId="{BA1B6E6F-AE40-A54D-8A32-3D6DBEB717FC}" srcOrd="0" destOrd="0" presId="urn:microsoft.com/office/officeart/2005/8/layout/hierarchy1"/>
    <dgm:cxn modelId="{2BDE5678-F215-3743-A969-1022CD53503D}" type="presOf" srcId="{F420D60C-6F3D-BE40-B8E0-D892D3C892C4}" destId="{4C2C2B1C-BF3D-6E44-B2C6-E6E33261895F}" srcOrd="0" destOrd="0" presId="urn:microsoft.com/office/officeart/2005/8/layout/hierarchy1"/>
    <dgm:cxn modelId="{EC118D83-7369-8E44-A583-BF6D084F25B9}" type="presOf" srcId="{693156B7-5557-EA4C-9582-11982D45DBDF}" destId="{87B647E6-312E-194C-852F-C5E89CC26A2E}" srcOrd="0" destOrd="0" presId="urn:microsoft.com/office/officeart/2005/8/layout/hierarchy1"/>
    <dgm:cxn modelId="{D15745EF-6A43-1245-A231-A0F4B4D02E72}" type="presOf" srcId="{E7693D04-68C2-464A-B6B1-ADCB37B0A8B6}" destId="{4112AAEA-233B-D947-A516-471A6C159925}" srcOrd="0" destOrd="0" presId="urn:microsoft.com/office/officeart/2005/8/layout/hierarchy1"/>
    <dgm:cxn modelId="{F99B9E2A-5992-5C4D-BB99-59C3A809FE85}" srcId="{D37A0A21-7CDF-C147-877D-D5963F16CD21}" destId="{90DBDDA4-D72E-E54D-82B9-39FBE4FC5CCA}" srcOrd="0" destOrd="0" parTransId="{38F1A3A1-D70C-1C4C-9726-04F8E291B21D}" sibTransId="{C63831B9-3E4D-FC4F-A89B-D9717DDFA9A7}"/>
    <dgm:cxn modelId="{5921000A-D59E-C34E-A770-3BC1D1E56432}" type="presOf" srcId="{1AFE1D3A-5165-0543-B6F0-161A82F5FE6C}" destId="{FB809EBD-724A-D04D-AD79-3A65380098C8}" srcOrd="0" destOrd="0" presId="urn:microsoft.com/office/officeart/2005/8/layout/hierarchy1"/>
    <dgm:cxn modelId="{759746A0-1B89-C64B-A7D9-FF3304369EA0}" type="presOf" srcId="{3441DE9F-2300-F340-91CC-1F5B53CECB48}" destId="{5A13B8D8-D7EF-3449-904F-2EA4ED5B1FFE}" srcOrd="0" destOrd="0" presId="urn:microsoft.com/office/officeart/2005/8/layout/hierarchy1"/>
    <dgm:cxn modelId="{92C6F5A1-181C-8D45-B9CC-989FF75B149E}" type="presOf" srcId="{8F9881BB-FDBF-EA4C-94A2-69A04204633D}" destId="{8103576A-808A-344D-A767-475CAD758EE4}" srcOrd="0" destOrd="0" presId="urn:microsoft.com/office/officeart/2005/8/layout/hierarchy1"/>
    <dgm:cxn modelId="{476916C1-E1D5-F345-A29B-4C78672A54BE}" type="presOf" srcId="{D37A0A21-7CDF-C147-877D-D5963F16CD21}" destId="{42F34734-DAEB-A74C-8B8F-CA5334E2A458}" srcOrd="0" destOrd="0" presId="urn:microsoft.com/office/officeart/2005/8/layout/hierarchy1"/>
    <dgm:cxn modelId="{99EE87AA-18AD-A240-BC36-0BF4730C2CE5}" srcId="{F420D60C-6F3D-BE40-B8E0-D892D3C892C4}" destId="{8F9881BB-FDBF-EA4C-94A2-69A04204633D}" srcOrd="1" destOrd="0" parTransId="{4FEC3F90-194D-4840-B216-5F4AE4F470ED}" sibTransId="{500D44F8-AE4A-484D-B795-A7CD021C2B79}"/>
    <dgm:cxn modelId="{3374534C-99E8-4844-A749-CEE57FC5C70C}" type="presOf" srcId="{EBA9D685-50D0-A941-8CF1-BFBE01FF73D7}" destId="{4E69A17E-99A5-A548-B253-9B5E094D67D3}" srcOrd="0" destOrd="0" presId="urn:microsoft.com/office/officeart/2005/8/layout/hierarchy1"/>
    <dgm:cxn modelId="{9896039C-8809-CD40-82C4-F6E8930AE679}" type="presOf" srcId="{32B20DAA-AD70-8D4B-922D-33FAD98472B7}" destId="{D91454EA-9D4A-3A45-B288-EBCFC903D9CE}" srcOrd="0" destOrd="0" presId="urn:microsoft.com/office/officeart/2005/8/layout/hierarchy1"/>
    <dgm:cxn modelId="{A255BA10-F509-D847-BA36-45B94140FCF8}" srcId="{F420D60C-6F3D-BE40-B8E0-D892D3C892C4}" destId="{0440454E-54DA-BF48-9476-85749E7C8CE2}" srcOrd="0" destOrd="0" parTransId="{1AFE1D3A-5165-0543-B6F0-161A82F5FE6C}" sibTransId="{2E09B5D9-6CD1-8A44-8BC7-4E81CD2EA59E}"/>
    <dgm:cxn modelId="{D80AD62F-E9F0-FF4C-AAB0-6660D5A0CC03}" type="presOf" srcId="{F4FA4679-3EA9-6D46-8329-7257FD7F98E5}" destId="{53C1242B-92F3-F246-B88B-71E1F8207581}" srcOrd="0" destOrd="0" presId="urn:microsoft.com/office/officeart/2005/8/layout/hierarchy1"/>
    <dgm:cxn modelId="{2CF9D851-B312-1E44-ADF1-1AE395948871}" type="presOf" srcId="{90DBDDA4-D72E-E54D-82B9-39FBE4FC5CCA}" destId="{BBF11CB2-7F02-F646-9CA1-3963EA52C2C6}" srcOrd="0" destOrd="0" presId="urn:microsoft.com/office/officeart/2005/8/layout/hierarchy1"/>
    <dgm:cxn modelId="{C9C48A1F-CDBE-EB41-8ACF-162ECEB0F4A0}" type="presOf" srcId="{0FE46BB9-065F-F843-A8E5-64B2003075DB}" destId="{D0F52220-13C5-D842-88EF-1BCBD759594E}" srcOrd="0" destOrd="0" presId="urn:microsoft.com/office/officeart/2005/8/layout/hierarchy1"/>
    <dgm:cxn modelId="{B5D4DF05-77CD-4B47-82C7-52E7F76CDC0E}" type="presOf" srcId="{137E0576-F3FC-3E44-A679-1D45D5F476F8}" destId="{6F4FDEF2-0941-944E-B309-8F5E78ED0978}" srcOrd="0" destOrd="0" presId="urn:microsoft.com/office/officeart/2005/8/layout/hierarchy1"/>
    <dgm:cxn modelId="{625D21F1-0E33-2C43-9445-3344B1E130F5}" srcId="{0FE46BB9-065F-F843-A8E5-64B2003075DB}" destId="{F06D9913-B92A-BB41-A7CD-215281A2E467}" srcOrd="1" destOrd="0" parTransId="{32B20DAA-AD70-8D4B-922D-33FAD98472B7}" sibTransId="{54320CBC-677D-1C4B-A2AE-1B484402AF04}"/>
    <dgm:cxn modelId="{699914F3-570C-814B-9E62-E3A45D052757}" type="presOf" srcId="{F06D9913-B92A-BB41-A7CD-215281A2E467}" destId="{E293D0FD-4405-2B49-BAB3-5FC3DE13A334}" srcOrd="0" destOrd="0" presId="urn:microsoft.com/office/officeart/2005/8/layout/hierarchy1"/>
    <dgm:cxn modelId="{717B56F2-A486-EB4C-80AC-BFF615B85591}" srcId="{BA335F1E-AC56-BF4A-8C9E-4EDEE266CFB5}" destId="{F420D60C-6F3D-BE40-B8E0-D892D3C892C4}" srcOrd="0" destOrd="0" parTransId="{B8F916D9-2E59-2346-ABC1-2D4026640D39}" sibTransId="{8C134331-0E65-224B-B60B-450A64CC1256}"/>
    <dgm:cxn modelId="{2F6B9639-7DF8-1C4D-BC2B-11D12C711193}" srcId="{663D3CF0-BA3F-A740-8D03-27E721378598}" destId="{0FE46BB9-065F-F843-A8E5-64B2003075DB}" srcOrd="0" destOrd="0" parTransId="{29009B33-71EA-544E-A10C-E4F24F0FAD7B}" sibTransId="{9F893886-05C2-3D4B-9A79-AB5D9FE8A7E7}"/>
    <dgm:cxn modelId="{6C58BD8F-C372-2C48-A535-0A935CAC0CCE}" srcId="{0FE46BB9-065F-F843-A8E5-64B2003075DB}" destId="{EBA9D685-50D0-A941-8CF1-BFBE01FF73D7}" srcOrd="0" destOrd="0" parTransId="{137E0576-F3FC-3E44-A679-1D45D5F476F8}" sibTransId="{7AC6464F-C401-254C-88F8-94CEF3A5940C}"/>
    <dgm:cxn modelId="{2672CAA1-177B-3F4C-8AC7-1CAFF85DDB89}" type="presOf" srcId="{29009B33-71EA-544E-A10C-E4F24F0FAD7B}" destId="{9D4DCA15-B710-0C44-A772-74095CE42956}" srcOrd="0" destOrd="0" presId="urn:microsoft.com/office/officeart/2005/8/layout/hierarchy1"/>
    <dgm:cxn modelId="{F9473EF8-BC64-4C43-A275-8A9510E95B5B}" type="presOf" srcId="{4FEC3F90-194D-4840-B216-5F4AE4F470ED}" destId="{1348D2B3-D62B-0246-A58F-5757D55CF695}" srcOrd="0" destOrd="0" presId="urn:microsoft.com/office/officeart/2005/8/layout/hierarchy1"/>
    <dgm:cxn modelId="{9E96B2B5-5937-EA44-93B9-1D6464AF1914}" type="presOf" srcId="{0387BDCD-B3F2-7B4A-86D5-2240424CA74D}" destId="{809A563D-7CEA-9E4A-950F-D00C6B963A3D}" srcOrd="0" destOrd="0" presId="urn:microsoft.com/office/officeart/2005/8/layout/hierarchy1"/>
    <dgm:cxn modelId="{8012EDA1-AEF2-5D45-868F-B363B63662F5}" srcId="{0440454E-54DA-BF48-9476-85749E7C8CE2}" destId="{663D3CF0-BA3F-A740-8D03-27E721378598}" srcOrd="0" destOrd="0" parTransId="{F4FA4679-3EA9-6D46-8329-7257FD7F98E5}" sibTransId="{EC45B1F7-D568-3345-9ED7-FC179AA2F1AC}"/>
    <dgm:cxn modelId="{946F9EAF-2318-3D4B-A1BD-097AB61AC93B}" type="presParOf" srcId="{5B5DE3B8-CBC2-7043-9E16-DF5F3CEF7C44}" destId="{57943681-D2E7-C343-8676-1F45C4700911}" srcOrd="0" destOrd="0" presId="urn:microsoft.com/office/officeart/2005/8/layout/hierarchy1"/>
    <dgm:cxn modelId="{B9D93F07-FB88-D94D-B5E1-CC07057C8A5F}" type="presParOf" srcId="{57943681-D2E7-C343-8676-1F45C4700911}" destId="{470BC4C7-193F-5745-B987-D1E46CE7A7EE}" srcOrd="0" destOrd="0" presId="urn:microsoft.com/office/officeart/2005/8/layout/hierarchy1"/>
    <dgm:cxn modelId="{5E69EB3F-F9DA-C949-94D6-AF91C2493793}" type="presParOf" srcId="{470BC4C7-193F-5745-B987-D1E46CE7A7EE}" destId="{2B37DD3F-9892-D649-8A76-8A1E67B557C2}" srcOrd="0" destOrd="0" presId="urn:microsoft.com/office/officeart/2005/8/layout/hierarchy1"/>
    <dgm:cxn modelId="{C81278A3-14B0-4344-A1F3-51DFCFC08307}" type="presParOf" srcId="{470BC4C7-193F-5745-B987-D1E46CE7A7EE}" destId="{4C2C2B1C-BF3D-6E44-B2C6-E6E33261895F}" srcOrd="1" destOrd="0" presId="urn:microsoft.com/office/officeart/2005/8/layout/hierarchy1"/>
    <dgm:cxn modelId="{BCA81BD5-7A3A-6F49-A77B-2D45AD460C37}" type="presParOf" srcId="{57943681-D2E7-C343-8676-1F45C4700911}" destId="{AA623622-FD89-C04D-A084-305EC92A187C}" srcOrd="1" destOrd="0" presId="urn:microsoft.com/office/officeart/2005/8/layout/hierarchy1"/>
    <dgm:cxn modelId="{0E07E31F-5822-CF48-915B-AF45B0031FA3}" type="presParOf" srcId="{AA623622-FD89-C04D-A084-305EC92A187C}" destId="{FB809EBD-724A-D04D-AD79-3A65380098C8}" srcOrd="0" destOrd="0" presId="urn:microsoft.com/office/officeart/2005/8/layout/hierarchy1"/>
    <dgm:cxn modelId="{58BB33EB-CC9F-0044-9D74-F717FC1F0224}" type="presParOf" srcId="{AA623622-FD89-C04D-A084-305EC92A187C}" destId="{AAF1828D-9993-AD47-BCC6-BA1B573F65FD}" srcOrd="1" destOrd="0" presId="urn:microsoft.com/office/officeart/2005/8/layout/hierarchy1"/>
    <dgm:cxn modelId="{85E76AAF-2290-664D-A520-434412ED243D}" type="presParOf" srcId="{AAF1828D-9993-AD47-BCC6-BA1B573F65FD}" destId="{2769414F-D146-704A-9ACE-6DAC81E16736}" srcOrd="0" destOrd="0" presId="urn:microsoft.com/office/officeart/2005/8/layout/hierarchy1"/>
    <dgm:cxn modelId="{26EA2E2B-1EBB-C94F-B3D1-414694A15636}" type="presParOf" srcId="{2769414F-D146-704A-9ACE-6DAC81E16736}" destId="{DE34199B-062F-B14D-A254-87168DF68C56}" srcOrd="0" destOrd="0" presId="urn:microsoft.com/office/officeart/2005/8/layout/hierarchy1"/>
    <dgm:cxn modelId="{342D36AC-2D3C-034E-BBD3-4D2D38483F61}" type="presParOf" srcId="{2769414F-D146-704A-9ACE-6DAC81E16736}" destId="{D2BC2758-0838-A84D-B9A4-18C046812909}" srcOrd="1" destOrd="0" presId="urn:microsoft.com/office/officeart/2005/8/layout/hierarchy1"/>
    <dgm:cxn modelId="{FA8448E2-82FE-674E-9742-1FF66D354806}" type="presParOf" srcId="{AAF1828D-9993-AD47-BCC6-BA1B573F65FD}" destId="{3828B2E8-5453-D84D-B5BC-F8E48ADDCA48}" srcOrd="1" destOrd="0" presId="urn:microsoft.com/office/officeart/2005/8/layout/hierarchy1"/>
    <dgm:cxn modelId="{CACE86C2-B58B-144D-B4E0-FCD6970F5BCA}" type="presParOf" srcId="{3828B2E8-5453-D84D-B5BC-F8E48ADDCA48}" destId="{53C1242B-92F3-F246-B88B-71E1F8207581}" srcOrd="0" destOrd="0" presId="urn:microsoft.com/office/officeart/2005/8/layout/hierarchy1"/>
    <dgm:cxn modelId="{54F9FB19-6AF1-D840-95F2-821E09F5CD83}" type="presParOf" srcId="{3828B2E8-5453-D84D-B5BC-F8E48ADDCA48}" destId="{02DFD1B6-6307-F042-B9FC-709E685BDDF5}" srcOrd="1" destOrd="0" presId="urn:microsoft.com/office/officeart/2005/8/layout/hierarchy1"/>
    <dgm:cxn modelId="{6A47A5C8-B439-C64C-83B8-FEFA897C4D5B}" type="presParOf" srcId="{02DFD1B6-6307-F042-B9FC-709E685BDDF5}" destId="{1691BCC5-109A-9F47-86C4-C00EA6922951}" srcOrd="0" destOrd="0" presId="urn:microsoft.com/office/officeart/2005/8/layout/hierarchy1"/>
    <dgm:cxn modelId="{B77B4D61-2414-094D-B3CF-6091A63031CD}" type="presParOf" srcId="{1691BCC5-109A-9F47-86C4-C00EA6922951}" destId="{EC6449A9-DB64-4E47-A240-7CD1B639609E}" srcOrd="0" destOrd="0" presId="urn:microsoft.com/office/officeart/2005/8/layout/hierarchy1"/>
    <dgm:cxn modelId="{5B5611DC-8CA7-6C40-95C3-F049786E1AB5}" type="presParOf" srcId="{1691BCC5-109A-9F47-86C4-C00EA6922951}" destId="{BA1B6E6F-AE40-A54D-8A32-3D6DBEB717FC}" srcOrd="1" destOrd="0" presId="urn:microsoft.com/office/officeart/2005/8/layout/hierarchy1"/>
    <dgm:cxn modelId="{AB6A133B-D560-4446-B17E-072D67433D1C}" type="presParOf" srcId="{02DFD1B6-6307-F042-B9FC-709E685BDDF5}" destId="{795D0392-6E40-0344-AD9B-25E0240EB2A6}" srcOrd="1" destOrd="0" presId="urn:microsoft.com/office/officeart/2005/8/layout/hierarchy1"/>
    <dgm:cxn modelId="{6471005F-17AF-F64F-800C-D12D7352BC12}" type="presParOf" srcId="{795D0392-6E40-0344-AD9B-25E0240EB2A6}" destId="{9D4DCA15-B710-0C44-A772-74095CE42956}" srcOrd="0" destOrd="0" presId="urn:microsoft.com/office/officeart/2005/8/layout/hierarchy1"/>
    <dgm:cxn modelId="{6C8492A9-AF34-D14A-A9F4-534D7B64D519}" type="presParOf" srcId="{795D0392-6E40-0344-AD9B-25E0240EB2A6}" destId="{E730797A-5211-CB4B-AF6D-C3D3852FE241}" srcOrd="1" destOrd="0" presId="urn:microsoft.com/office/officeart/2005/8/layout/hierarchy1"/>
    <dgm:cxn modelId="{76AFA3A5-FA78-2145-A55A-0CEA4E79DE87}" type="presParOf" srcId="{E730797A-5211-CB4B-AF6D-C3D3852FE241}" destId="{9FF73B95-98CB-0143-9123-700A399F062F}" srcOrd="0" destOrd="0" presId="urn:microsoft.com/office/officeart/2005/8/layout/hierarchy1"/>
    <dgm:cxn modelId="{755B730C-EE61-0B45-BA08-FD87F8AF9A24}" type="presParOf" srcId="{9FF73B95-98CB-0143-9123-700A399F062F}" destId="{22548756-0D51-E048-958D-1D004C3CFB1C}" srcOrd="0" destOrd="0" presId="urn:microsoft.com/office/officeart/2005/8/layout/hierarchy1"/>
    <dgm:cxn modelId="{8D28D45A-4634-104A-A3D5-173974C0219B}" type="presParOf" srcId="{9FF73B95-98CB-0143-9123-700A399F062F}" destId="{D0F52220-13C5-D842-88EF-1BCBD759594E}" srcOrd="1" destOrd="0" presId="urn:microsoft.com/office/officeart/2005/8/layout/hierarchy1"/>
    <dgm:cxn modelId="{DC075CCF-FB13-6248-A0FB-2DD40FF353F7}" type="presParOf" srcId="{E730797A-5211-CB4B-AF6D-C3D3852FE241}" destId="{54910CF2-FBFB-6443-B121-9B127664DF91}" srcOrd="1" destOrd="0" presId="urn:microsoft.com/office/officeart/2005/8/layout/hierarchy1"/>
    <dgm:cxn modelId="{9E7F1E07-D0D5-AB47-A9EF-9BC0BB2520D5}" type="presParOf" srcId="{54910CF2-FBFB-6443-B121-9B127664DF91}" destId="{6F4FDEF2-0941-944E-B309-8F5E78ED0978}" srcOrd="0" destOrd="0" presId="urn:microsoft.com/office/officeart/2005/8/layout/hierarchy1"/>
    <dgm:cxn modelId="{CCEE43A2-419A-BF40-AF4B-742B6481CEAF}" type="presParOf" srcId="{54910CF2-FBFB-6443-B121-9B127664DF91}" destId="{61831067-AF71-2B4D-863F-B2C3F2ECE798}" srcOrd="1" destOrd="0" presId="urn:microsoft.com/office/officeart/2005/8/layout/hierarchy1"/>
    <dgm:cxn modelId="{26C5A134-287D-954B-807C-E494186FFC7D}" type="presParOf" srcId="{61831067-AF71-2B4D-863F-B2C3F2ECE798}" destId="{413DAE98-6CE3-9042-B75E-C837C9578CC3}" srcOrd="0" destOrd="0" presId="urn:microsoft.com/office/officeart/2005/8/layout/hierarchy1"/>
    <dgm:cxn modelId="{D2BFB401-9D6A-3144-99E7-214E53AC6602}" type="presParOf" srcId="{413DAE98-6CE3-9042-B75E-C837C9578CC3}" destId="{182947F6-BA5C-4842-94A8-9D9A39298F79}" srcOrd="0" destOrd="0" presId="urn:microsoft.com/office/officeart/2005/8/layout/hierarchy1"/>
    <dgm:cxn modelId="{EB03E076-9058-8943-99CE-EE30E3D7B835}" type="presParOf" srcId="{413DAE98-6CE3-9042-B75E-C837C9578CC3}" destId="{4E69A17E-99A5-A548-B253-9B5E094D67D3}" srcOrd="1" destOrd="0" presId="urn:microsoft.com/office/officeart/2005/8/layout/hierarchy1"/>
    <dgm:cxn modelId="{2CCA670A-E24F-2D4D-B401-A5AC77C0B5CD}" type="presParOf" srcId="{61831067-AF71-2B4D-863F-B2C3F2ECE798}" destId="{495D6BB4-0F79-E741-9903-3F6B2EDE3115}" srcOrd="1" destOrd="0" presId="urn:microsoft.com/office/officeart/2005/8/layout/hierarchy1"/>
    <dgm:cxn modelId="{5F53C8D1-1BD8-7D44-922D-A1FB854C49A2}" type="presParOf" srcId="{54910CF2-FBFB-6443-B121-9B127664DF91}" destId="{D91454EA-9D4A-3A45-B288-EBCFC903D9CE}" srcOrd="2" destOrd="0" presId="urn:microsoft.com/office/officeart/2005/8/layout/hierarchy1"/>
    <dgm:cxn modelId="{5C6DE933-B6DA-7249-A117-508B1FBD5109}" type="presParOf" srcId="{54910CF2-FBFB-6443-B121-9B127664DF91}" destId="{83AC5757-C922-7D41-8FA4-8BD3A82B2ED6}" srcOrd="3" destOrd="0" presId="urn:microsoft.com/office/officeart/2005/8/layout/hierarchy1"/>
    <dgm:cxn modelId="{94006570-5C5D-114C-A722-1B80D92CDEDB}" type="presParOf" srcId="{83AC5757-C922-7D41-8FA4-8BD3A82B2ED6}" destId="{08F8032A-E71E-5848-B030-C8413B79C5FA}" srcOrd="0" destOrd="0" presId="urn:microsoft.com/office/officeart/2005/8/layout/hierarchy1"/>
    <dgm:cxn modelId="{8FC8E6C2-9D10-9740-8F4F-FEFEBD7B2353}" type="presParOf" srcId="{08F8032A-E71E-5848-B030-C8413B79C5FA}" destId="{04968A20-1DA7-9242-8AA7-3FA24B69E018}" srcOrd="0" destOrd="0" presId="urn:microsoft.com/office/officeart/2005/8/layout/hierarchy1"/>
    <dgm:cxn modelId="{736C0A62-1118-2846-9F89-B7EEC92146A7}" type="presParOf" srcId="{08F8032A-E71E-5848-B030-C8413B79C5FA}" destId="{E293D0FD-4405-2B49-BAB3-5FC3DE13A334}" srcOrd="1" destOrd="0" presId="urn:microsoft.com/office/officeart/2005/8/layout/hierarchy1"/>
    <dgm:cxn modelId="{60EAB206-FC11-324B-AE07-7893402A25DA}" type="presParOf" srcId="{83AC5757-C922-7D41-8FA4-8BD3A82B2ED6}" destId="{E3E30861-E07F-8A43-BF73-B0701D62333D}" srcOrd="1" destOrd="0" presId="urn:microsoft.com/office/officeart/2005/8/layout/hierarchy1"/>
    <dgm:cxn modelId="{4DB8CA87-6B5E-4F45-82F7-372282809AB2}" type="presParOf" srcId="{54910CF2-FBFB-6443-B121-9B127664DF91}" destId="{87B647E6-312E-194C-852F-C5E89CC26A2E}" srcOrd="4" destOrd="0" presId="urn:microsoft.com/office/officeart/2005/8/layout/hierarchy1"/>
    <dgm:cxn modelId="{7F0595AA-DE62-7449-9EC0-2D7EEAAC4B5C}" type="presParOf" srcId="{54910CF2-FBFB-6443-B121-9B127664DF91}" destId="{61CFB3BC-C7C2-694F-A3EE-B66033946ED4}" srcOrd="5" destOrd="0" presId="urn:microsoft.com/office/officeart/2005/8/layout/hierarchy1"/>
    <dgm:cxn modelId="{1BB7883F-40FE-9A41-A264-DA9AF47794CC}" type="presParOf" srcId="{61CFB3BC-C7C2-694F-A3EE-B66033946ED4}" destId="{6FB86252-4334-A045-AB49-2773A128DB5E}" srcOrd="0" destOrd="0" presId="urn:microsoft.com/office/officeart/2005/8/layout/hierarchy1"/>
    <dgm:cxn modelId="{EB3383E0-BF51-B34A-B88C-94C05BA16564}" type="presParOf" srcId="{6FB86252-4334-A045-AB49-2773A128DB5E}" destId="{8C06AC60-CEE9-C540-90F4-78B8396F44F3}" srcOrd="0" destOrd="0" presId="urn:microsoft.com/office/officeart/2005/8/layout/hierarchy1"/>
    <dgm:cxn modelId="{04B9D4D4-D286-D141-A906-3AE59475A421}" type="presParOf" srcId="{6FB86252-4334-A045-AB49-2773A128DB5E}" destId="{5A13B8D8-D7EF-3449-904F-2EA4ED5B1FFE}" srcOrd="1" destOrd="0" presId="urn:microsoft.com/office/officeart/2005/8/layout/hierarchy1"/>
    <dgm:cxn modelId="{B3C48BEE-29C1-CF40-9A69-A09F7CA154F7}" type="presParOf" srcId="{61CFB3BC-C7C2-694F-A3EE-B66033946ED4}" destId="{5A08D6E7-9CA2-3F4E-9142-26D7528AFD07}" srcOrd="1" destOrd="0" presId="urn:microsoft.com/office/officeart/2005/8/layout/hierarchy1"/>
    <dgm:cxn modelId="{1E4AC815-B1A2-B444-A2D9-A9E63F32E961}" type="presParOf" srcId="{AA623622-FD89-C04D-A084-305EC92A187C}" destId="{1348D2B3-D62B-0246-A58F-5757D55CF695}" srcOrd="2" destOrd="0" presId="urn:microsoft.com/office/officeart/2005/8/layout/hierarchy1"/>
    <dgm:cxn modelId="{E72A4650-18D5-C94B-BBC2-2FD238331813}" type="presParOf" srcId="{AA623622-FD89-C04D-A084-305EC92A187C}" destId="{A1CCCE67-B6F1-6D4E-A340-C145EBC9139C}" srcOrd="3" destOrd="0" presId="urn:microsoft.com/office/officeart/2005/8/layout/hierarchy1"/>
    <dgm:cxn modelId="{68C615AB-3C68-B143-BE64-F50883832AF3}" type="presParOf" srcId="{A1CCCE67-B6F1-6D4E-A340-C145EBC9139C}" destId="{F6B4F8B8-0638-7540-9D22-0E35F331016C}" srcOrd="0" destOrd="0" presId="urn:microsoft.com/office/officeart/2005/8/layout/hierarchy1"/>
    <dgm:cxn modelId="{64039820-EEBA-964D-8B39-A3EA81A32806}" type="presParOf" srcId="{F6B4F8B8-0638-7540-9D22-0E35F331016C}" destId="{219B4066-0004-5F4B-AE47-FC4230B8C4F6}" srcOrd="0" destOrd="0" presId="urn:microsoft.com/office/officeart/2005/8/layout/hierarchy1"/>
    <dgm:cxn modelId="{C4F91F12-90EA-A244-BE3B-876E17F94A1F}" type="presParOf" srcId="{F6B4F8B8-0638-7540-9D22-0E35F331016C}" destId="{8103576A-808A-344D-A767-475CAD758EE4}" srcOrd="1" destOrd="0" presId="urn:microsoft.com/office/officeart/2005/8/layout/hierarchy1"/>
    <dgm:cxn modelId="{960E9F93-A898-9945-83FA-A9E9BCB0A350}" type="presParOf" srcId="{A1CCCE67-B6F1-6D4E-A340-C145EBC9139C}" destId="{EC34DEE5-8DF7-EF4B-B7AD-518AE483598D}" srcOrd="1" destOrd="0" presId="urn:microsoft.com/office/officeart/2005/8/layout/hierarchy1"/>
    <dgm:cxn modelId="{F56BCEE2-B20C-8D47-98C1-1C8594431FD7}" type="presParOf" srcId="{EC34DEE5-8DF7-EF4B-B7AD-518AE483598D}" destId="{809A563D-7CEA-9E4A-950F-D00C6B963A3D}" srcOrd="0" destOrd="0" presId="urn:microsoft.com/office/officeart/2005/8/layout/hierarchy1"/>
    <dgm:cxn modelId="{EE07EDB8-8C2C-5148-B30E-A48E40530DA4}" type="presParOf" srcId="{EC34DEE5-8DF7-EF4B-B7AD-518AE483598D}" destId="{FF6B1CA6-C246-AC46-B052-3955AC538184}" srcOrd="1" destOrd="0" presId="urn:microsoft.com/office/officeart/2005/8/layout/hierarchy1"/>
    <dgm:cxn modelId="{9FBACF74-654F-9F42-8E6E-788BC325D34E}" type="presParOf" srcId="{FF6B1CA6-C246-AC46-B052-3955AC538184}" destId="{C99897EC-267A-7E47-95CA-3EED8617FCA5}" srcOrd="0" destOrd="0" presId="urn:microsoft.com/office/officeart/2005/8/layout/hierarchy1"/>
    <dgm:cxn modelId="{5265B30F-9F3B-D84E-944E-244E691D1C3E}" type="presParOf" srcId="{C99897EC-267A-7E47-95CA-3EED8617FCA5}" destId="{017598EC-12CA-8141-B1E8-5D47EB2CCAB9}" srcOrd="0" destOrd="0" presId="urn:microsoft.com/office/officeart/2005/8/layout/hierarchy1"/>
    <dgm:cxn modelId="{7A77C6AE-7BEB-1B44-B58C-1101707B17A7}" type="presParOf" srcId="{C99897EC-267A-7E47-95CA-3EED8617FCA5}" destId="{42F34734-DAEB-A74C-8B8F-CA5334E2A458}" srcOrd="1" destOrd="0" presId="urn:microsoft.com/office/officeart/2005/8/layout/hierarchy1"/>
    <dgm:cxn modelId="{82224599-A46C-1040-AB88-090337475E10}" type="presParOf" srcId="{FF6B1CA6-C246-AC46-B052-3955AC538184}" destId="{4923D468-9733-1D47-92B4-F8520D1EB97B}" srcOrd="1" destOrd="0" presId="urn:microsoft.com/office/officeart/2005/8/layout/hierarchy1"/>
    <dgm:cxn modelId="{24F7505F-7138-B940-8B21-60FF874E7F5A}" type="presParOf" srcId="{4923D468-9733-1D47-92B4-F8520D1EB97B}" destId="{92BEA86B-A121-1145-B18C-559E3EB5695A}" srcOrd="0" destOrd="0" presId="urn:microsoft.com/office/officeart/2005/8/layout/hierarchy1"/>
    <dgm:cxn modelId="{3C3BF39D-B3B0-874A-B562-A0CC873DD942}" type="presParOf" srcId="{4923D468-9733-1D47-92B4-F8520D1EB97B}" destId="{C171E2D7-AAA8-5D44-B0D5-41814271ECC3}" srcOrd="1" destOrd="0" presId="urn:microsoft.com/office/officeart/2005/8/layout/hierarchy1"/>
    <dgm:cxn modelId="{FD05E961-7911-5743-A2AF-784924273DDC}" type="presParOf" srcId="{C171E2D7-AAA8-5D44-B0D5-41814271ECC3}" destId="{1BE87C75-74DA-714D-9AEE-9943EBB337F5}" srcOrd="0" destOrd="0" presId="urn:microsoft.com/office/officeart/2005/8/layout/hierarchy1"/>
    <dgm:cxn modelId="{6C15F37C-9601-5640-8E6D-53B5A42F3EF9}" type="presParOf" srcId="{1BE87C75-74DA-714D-9AEE-9943EBB337F5}" destId="{0ED0ECCC-28C7-5747-9862-0F48399659ED}" srcOrd="0" destOrd="0" presId="urn:microsoft.com/office/officeart/2005/8/layout/hierarchy1"/>
    <dgm:cxn modelId="{0474274E-6E13-FA41-AD07-1507F75CF6AF}" type="presParOf" srcId="{1BE87C75-74DA-714D-9AEE-9943EBB337F5}" destId="{BBF11CB2-7F02-F646-9CA1-3963EA52C2C6}" srcOrd="1" destOrd="0" presId="urn:microsoft.com/office/officeart/2005/8/layout/hierarchy1"/>
    <dgm:cxn modelId="{DE8012D8-AB56-7445-9B1D-EDED491D99E5}" type="presParOf" srcId="{C171E2D7-AAA8-5D44-B0D5-41814271ECC3}" destId="{D7FC58F1-E3B9-5644-84D6-1CEDA6AAD9C9}" srcOrd="1" destOrd="0" presId="urn:microsoft.com/office/officeart/2005/8/layout/hierarchy1"/>
    <dgm:cxn modelId="{04523EE8-2478-724E-B674-84614CFA04AB}" type="presParOf" srcId="{AA623622-FD89-C04D-A084-305EC92A187C}" destId="{60A9ECD0-C622-A14F-9863-6C406D814A96}" srcOrd="4" destOrd="0" presId="urn:microsoft.com/office/officeart/2005/8/layout/hierarchy1"/>
    <dgm:cxn modelId="{CF46BCFE-3AB9-2D4E-9EF8-9CA35A07DFB4}" type="presParOf" srcId="{AA623622-FD89-C04D-A084-305EC92A187C}" destId="{363252F1-9F48-0D43-9138-B16B3CF8D856}" srcOrd="5" destOrd="0" presId="urn:microsoft.com/office/officeart/2005/8/layout/hierarchy1"/>
    <dgm:cxn modelId="{659E268E-D45D-FB46-B4B8-C05419178BF3}" type="presParOf" srcId="{363252F1-9F48-0D43-9138-B16B3CF8D856}" destId="{36E806CF-BEFD-5D4C-93B2-981ACA28B9B8}" srcOrd="0" destOrd="0" presId="urn:microsoft.com/office/officeart/2005/8/layout/hierarchy1"/>
    <dgm:cxn modelId="{2A38E971-5AE4-4A48-8DE7-731839C0A2EC}" type="presParOf" srcId="{36E806CF-BEFD-5D4C-93B2-981ACA28B9B8}" destId="{0114D170-7E97-F743-B1E9-97B26ABC92BB}" srcOrd="0" destOrd="0" presId="urn:microsoft.com/office/officeart/2005/8/layout/hierarchy1"/>
    <dgm:cxn modelId="{D6275C4B-2C5A-B347-AAE0-2E9277F71339}" type="presParOf" srcId="{36E806CF-BEFD-5D4C-93B2-981ACA28B9B8}" destId="{4112AAEA-233B-D947-A516-471A6C159925}" srcOrd="1" destOrd="0" presId="urn:microsoft.com/office/officeart/2005/8/layout/hierarchy1"/>
    <dgm:cxn modelId="{DFFE56AE-C769-474C-AD86-DCE43F1BA4CC}" type="presParOf" srcId="{363252F1-9F48-0D43-9138-B16B3CF8D856}" destId="{CB4F9124-2A9B-3B4B-BF20-5EDD5E79285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A9ECD0-C622-A14F-9863-6C406D814A96}">
      <dsp:nvSpPr>
        <dsp:cNvPr id="0" name=""/>
        <dsp:cNvSpPr/>
      </dsp:nvSpPr>
      <dsp:spPr>
        <a:xfrm>
          <a:off x="3009518" y="523897"/>
          <a:ext cx="1005000" cy="2391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2970"/>
              </a:lnTo>
              <a:lnTo>
                <a:pt x="1005000" y="162970"/>
              </a:lnTo>
              <a:lnTo>
                <a:pt x="1005000" y="239144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BEA86B-A121-1145-B18C-559E3EB5695A}">
      <dsp:nvSpPr>
        <dsp:cNvPr id="0" name=""/>
        <dsp:cNvSpPr/>
      </dsp:nvSpPr>
      <dsp:spPr>
        <a:xfrm>
          <a:off x="2963798" y="2046474"/>
          <a:ext cx="91440" cy="2391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9144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9A563D-7CEA-9E4A-950F-D00C6B963A3D}">
      <dsp:nvSpPr>
        <dsp:cNvPr id="0" name=""/>
        <dsp:cNvSpPr/>
      </dsp:nvSpPr>
      <dsp:spPr>
        <a:xfrm>
          <a:off x="2963798" y="1285185"/>
          <a:ext cx="91440" cy="2391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9144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48D2B3-D62B-0246-A58F-5757D55CF695}">
      <dsp:nvSpPr>
        <dsp:cNvPr id="0" name=""/>
        <dsp:cNvSpPr/>
      </dsp:nvSpPr>
      <dsp:spPr>
        <a:xfrm>
          <a:off x="2963798" y="523897"/>
          <a:ext cx="91440" cy="2391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9144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B647E6-312E-194C-852F-C5E89CC26A2E}">
      <dsp:nvSpPr>
        <dsp:cNvPr id="0" name=""/>
        <dsp:cNvSpPr/>
      </dsp:nvSpPr>
      <dsp:spPr>
        <a:xfrm>
          <a:off x="2004517" y="2807762"/>
          <a:ext cx="1005000" cy="2391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2970"/>
              </a:lnTo>
              <a:lnTo>
                <a:pt x="1005000" y="162970"/>
              </a:lnTo>
              <a:lnTo>
                <a:pt x="1005000" y="239144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1454EA-9D4A-3A45-B288-EBCFC903D9CE}">
      <dsp:nvSpPr>
        <dsp:cNvPr id="0" name=""/>
        <dsp:cNvSpPr/>
      </dsp:nvSpPr>
      <dsp:spPr>
        <a:xfrm>
          <a:off x="1958797" y="2807762"/>
          <a:ext cx="91440" cy="2391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9144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4FDEF2-0941-944E-B309-8F5E78ED0978}">
      <dsp:nvSpPr>
        <dsp:cNvPr id="0" name=""/>
        <dsp:cNvSpPr/>
      </dsp:nvSpPr>
      <dsp:spPr>
        <a:xfrm>
          <a:off x="999516" y="2807762"/>
          <a:ext cx="1005000" cy="239144"/>
        </a:xfrm>
        <a:custGeom>
          <a:avLst/>
          <a:gdLst/>
          <a:ahLst/>
          <a:cxnLst/>
          <a:rect l="0" t="0" r="0" b="0"/>
          <a:pathLst>
            <a:path>
              <a:moveTo>
                <a:pt x="1005000" y="0"/>
              </a:moveTo>
              <a:lnTo>
                <a:pt x="1005000" y="162970"/>
              </a:lnTo>
              <a:lnTo>
                <a:pt x="0" y="162970"/>
              </a:lnTo>
              <a:lnTo>
                <a:pt x="0" y="239144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4DCA15-B710-0C44-A772-74095CE42956}">
      <dsp:nvSpPr>
        <dsp:cNvPr id="0" name=""/>
        <dsp:cNvSpPr/>
      </dsp:nvSpPr>
      <dsp:spPr>
        <a:xfrm>
          <a:off x="1958797" y="2046474"/>
          <a:ext cx="91440" cy="2391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9144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C1242B-92F3-F246-B88B-71E1F8207581}">
      <dsp:nvSpPr>
        <dsp:cNvPr id="0" name=""/>
        <dsp:cNvSpPr/>
      </dsp:nvSpPr>
      <dsp:spPr>
        <a:xfrm>
          <a:off x="1958797" y="1285185"/>
          <a:ext cx="91440" cy="23914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9144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809EBD-724A-D04D-AD79-3A65380098C8}">
      <dsp:nvSpPr>
        <dsp:cNvPr id="0" name=""/>
        <dsp:cNvSpPr/>
      </dsp:nvSpPr>
      <dsp:spPr>
        <a:xfrm>
          <a:off x="2004517" y="523897"/>
          <a:ext cx="1005000" cy="239144"/>
        </a:xfrm>
        <a:custGeom>
          <a:avLst/>
          <a:gdLst/>
          <a:ahLst/>
          <a:cxnLst/>
          <a:rect l="0" t="0" r="0" b="0"/>
          <a:pathLst>
            <a:path>
              <a:moveTo>
                <a:pt x="1005000" y="0"/>
              </a:moveTo>
              <a:lnTo>
                <a:pt x="1005000" y="162970"/>
              </a:lnTo>
              <a:lnTo>
                <a:pt x="0" y="162970"/>
              </a:lnTo>
              <a:lnTo>
                <a:pt x="0" y="239144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37DD3F-9892-D649-8A76-8A1E67B557C2}">
      <dsp:nvSpPr>
        <dsp:cNvPr id="0" name=""/>
        <dsp:cNvSpPr/>
      </dsp:nvSpPr>
      <dsp:spPr>
        <a:xfrm>
          <a:off x="2598381" y="1753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C2C2B1C-BF3D-6E44-B2C6-E6E33261895F}">
      <dsp:nvSpPr>
        <dsp:cNvPr id="0" name=""/>
        <dsp:cNvSpPr/>
      </dsp:nvSpPr>
      <dsp:spPr>
        <a:xfrm>
          <a:off x="2689745" y="88549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smtClean="0"/>
            <a:t>Body</a:t>
          </a:r>
          <a:endParaRPr lang="zh-TW" altLang="en-US" sz="1700" kern="1200" dirty="0"/>
        </a:p>
      </dsp:txBody>
      <dsp:txXfrm>
        <a:off x="2705038" y="103842"/>
        <a:ext cx="791687" cy="491557"/>
      </dsp:txXfrm>
    </dsp:sp>
    <dsp:sp modelId="{DE34199B-062F-B14D-A254-87168DF68C56}">
      <dsp:nvSpPr>
        <dsp:cNvPr id="0" name=""/>
        <dsp:cNvSpPr/>
      </dsp:nvSpPr>
      <dsp:spPr>
        <a:xfrm>
          <a:off x="1593380" y="763042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2BC2758-0838-A84D-B9A4-18C046812909}">
      <dsp:nvSpPr>
        <dsp:cNvPr id="0" name=""/>
        <dsp:cNvSpPr/>
      </dsp:nvSpPr>
      <dsp:spPr>
        <a:xfrm>
          <a:off x="1684744" y="849837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smtClean="0"/>
            <a:t>Header</a:t>
          </a:r>
          <a:endParaRPr lang="zh-TW" altLang="en-US" sz="1700" kern="1200" dirty="0"/>
        </a:p>
      </dsp:txBody>
      <dsp:txXfrm>
        <a:off x="1700037" y="865130"/>
        <a:ext cx="791687" cy="491557"/>
      </dsp:txXfrm>
    </dsp:sp>
    <dsp:sp modelId="{EC6449A9-DB64-4E47-A240-7CD1B639609E}">
      <dsp:nvSpPr>
        <dsp:cNvPr id="0" name=""/>
        <dsp:cNvSpPr/>
      </dsp:nvSpPr>
      <dsp:spPr>
        <a:xfrm>
          <a:off x="1593380" y="1524330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A1B6E6F-AE40-A54D-8A32-3D6DBEB717FC}">
      <dsp:nvSpPr>
        <dsp:cNvPr id="0" name=""/>
        <dsp:cNvSpPr/>
      </dsp:nvSpPr>
      <dsp:spPr>
        <a:xfrm>
          <a:off x="1684744" y="1611125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err="1" smtClean="0"/>
            <a:t>Nav</a:t>
          </a:r>
          <a:endParaRPr lang="zh-TW" altLang="en-US" sz="1700" kern="1200" dirty="0"/>
        </a:p>
      </dsp:txBody>
      <dsp:txXfrm>
        <a:off x="1700037" y="1626418"/>
        <a:ext cx="791687" cy="491557"/>
      </dsp:txXfrm>
    </dsp:sp>
    <dsp:sp modelId="{22548756-0D51-E048-958D-1D004C3CFB1C}">
      <dsp:nvSpPr>
        <dsp:cNvPr id="0" name=""/>
        <dsp:cNvSpPr/>
      </dsp:nvSpPr>
      <dsp:spPr>
        <a:xfrm>
          <a:off x="1593380" y="2285618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0F52220-13C5-D842-88EF-1BCBD759594E}">
      <dsp:nvSpPr>
        <dsp:cNvPr id="0" name=""/>
        <dsp:cNvSpPr/>
      </dsp:nvSpPr>
      <dsp:spPr>
        <a:xfrm>
          <a:off x="1684744" y="2372414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err="1" smtClean="0"/>
            <a:t>ul</a:t>
          </a:r>
          <a:endParaRPr lang="zh-TW" altLang="en-US" sz="1700" kern="1200" dirty="0"/>
        </a:p>
      </dsp:txBody>
      <dsp:txXfrm>
        <a:off x="1700037" y="2387707"/>
        <a:ext cx="791687" cy="491557"/>
      </dsp:txXfrm>
    </dsp:sp>
    <dsp:sp modelId="{182947F6-BA5C-4842-94A8-9D9A39298F79}">
      <dsp:nvSpPr>
        <dsp:cNvPr id="0" name=""/>
        <dsp:cNvSpPr/>
      </dsp:nvSpPr>
      <dsp:spPr>
        <a:xfrm>
          <a:off x="588379" y="3046906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E69A17E-99A5-A548-B253-9B5E094D67D3}">
      <dsp:nvSpPr>
        <dsp:cNvPr id="0" name=""/>
        <dsp:cNvSpPr/>
      </dsp:nvSpPr>
      <dsp:spPr>
        <a:xfrm>
          <a:off x="679743" y="3133702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smtClean="0"/>
            <a:t>li</a:t>
          </a:r>
          <a:endParaRPr lang="zh-TW" altLang="en-US" sz="1700" kern="1200" dirty="0"/>
        </a:p>
      </dsp:txBody>
      <dsp:txXfrm>
        <a:off x="695036" y="3148995"/>
        <a:ext cx="791687" cy="491557"/>
      </dsp:txXfrm>
    </dsp:sp>
    <dsp:sp modelId="{04968A20-1DA7-9242-8AA7-3FA24B69E018}">
      <dsp:nvSpPr>
        <dsp:cNvPr id="0" name=""/>
        <dsp:cNvSpPr/>
      </dsp:nvSpPr>
      <dsp:spPr>
        <a:xfrm>
          <a:off x="1593380" y="3046906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93D0FD-4405-2B49-BAB3-5FC3DE13A334}">
      <dsp:nvSpPr>
        <dsp:cNvPr id="0" name=""/>
        <dsp:cNvSpPr/>
      </dsp:nvSpPr>
      <dsp:spPr>
        <a:xfrm>
          <a:off x="1684744" y="3133702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smtClean="0"/>
            <a:t>li</a:t>
          </a:r>
          <a:endParaRPr lang="zh-TW" altLang="en-US" sz="1700" kern="1200" dirty="0"/>
        </a:p>
      </dsp:txBody>
      <dsp:txXfrm>
        <a:off x="1700037" y="3148995"/>
        <a:ext cx="791687" cy="491557"/>
      </dsp:txXfrm>
    </dsp:sp>
    <dsp:sp modelId="{8C06AC60-CEE9-C540-90F4-78B8396F44F3}">
      <dsp:nvSpPr>
        <dsp:cNvPr id="0" name=""/>
        <dsp:cNvSpPr/>
      </dsp:nvSpPr>
      <dsp:spPr>
        <a:xfrm>
          <a:off x="2598381" y="3046906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A13B8D8-D7EF-3449-904F-2EA4ED5B1FFE}">
      <dsp:nvSpPr>
        <dsp:cNvPr id="0" name=""/>
        <dsp:cNvSpPr/>
      </dsp:nvSpPr>
      <dsp:spPr>
        <a:xfrm>
          <a:off x="2689745" y="3133702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smtClean="0"/>
            <a:t>li</a:t>
          </a:r>
          <a:endParaRPr lang="zh-TW" altLang="en-US" sz="1700" kern="1200" dirty="0"/>
        </a:p>
      </dsp:txBody>
      <dsp:txXfrm>
        <a:off x="2705038" y="3148995"/>
        <a:ext cx="791687" cy="491557"/>
      </dsp:txXfrm>
    </dsp:sp>
    <dsp:sp modelId="{219B4066-0004-5F4B-AE47-FC4230B8C4F6}">
      <dsp:nvSpPr>
        <dsp:cNvPr id="0" name=""/>
        <dsp:cNvSpPr/>
      </dsp:nvSpPr>
      <dsp:spPr>
        <a:xfrm>
          <a:off x="2598381" y="763042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03576A-808A-344D-A767-475CAD758EE4}">
      <dsp:nvSpPr>
        <dsp:cNvPr id="0" name=""/>
        <dsp:cNvSpPr/>
      </dsp:nvSpPr>
      <dsp:spPr>
        <a:xfrm>
          <a:off x="2689745" y="849837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smtClean="0"/>
            <a:t>Article</a:t>
          </a:r>
          <a:endParaRPr lang="zh-TW" altLang="en-US" sz="1700" kern="1200" dirty="0"/>
        </a:p>
      </dsp:txBody>
      <dsp:txXfrm>
        <a:off x="2705038" y="865130"/>
        <a:ext cx="791687" cy="491557"/>
      </dsp:txXfrm>
    </dsp:sp>
    <dsp:sp modelId="{017598EC-12CA-8141-B1E8-5D47EB2CCAB9}">
      <dsp:nvSpPr>
        <dsp:cNvPr id="0" name=""/>
        <dsp:cNvSpPr/>
      </dsp:nvSpPr>
      <dsp:spPr>
        <a:xfrm>
          <a:off x="2598381" y="1524330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F34734-DAEB-A74C-8B8F-CA5334E2A458}">
      <dsp:nvSpPr>
        <dsp:cNvPr id="0" name=""/>
        <dsp:cNvSpPr/>
      </dsp:nvSpPr>
      <dsp:spPr>
        <a:xfrm>
          <a:off x="2689745" y="1611125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smtClean="0"/>
            <a:t>Section</a:t>
          </a:r>
          <a:endParaRPr lang="zh-TW" altLang="en-US" sz="1700" kern="1200" dirty="0"/>
        </a:p>
      </dsp:txBody>
      <dsp:txXfrm>
        <a:off x="2705038" y="1626418"/>
        <a:ext cx="791687" cy="491557"/>
      </dsp:txXfrm>
    </dsp:sp>
    <dsp:sp modelId="{0ED0ECCC-28C7-5747-9862-0F48399659ED}">
      <dsp:nvSpPr>
        <dsp:cNvPr id="0" name=""/>
        <dsp:cNvSpPr/>
      </dsp:nvSpPr>
      <dsp:spPr>
        <a:xfrm>
          <a:off x="2598381" y="2285618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BF11CB2-7F02-F646-9CA1-3963EA52C2C6}">
      <dsp:nvSpPr>
        <dsp:cNvPr id="0" name=""/>
        <dsp:cNvSpPr/>
      </dsp:nvSpPr>
      <dsp:spPr>
        <a:xfrm>
          <a:off x="2689745" y="2372414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smtClean="0"/>
            <a:t>P</a:t>
          </a:r>
          <a:endParaRPr lang="zh-TW" altLang="en-US" sz="1700" kern="1200" dirty="0"/>
        </a:p>
      </dsp:txBody>
      <dsp:txXfrm>
        <a:off x="2705038" y="2387707"/>
        <a:ext cx="791687" cy="491557"/>
      </dsp:txXfrm>
    </dsp:sp>
    <dsp:sp modelId="{0114D170-7E97-F743-B1E9-97B26ABC92BB}">
      <dsp:nvSpPr>
        <dsp:cNvPr id="0" name=""/>
        <dsp:cNvSpPr/>
      </dsp:nvSpPr>
      <dsp:spPr>
        <a:xfrm>
          <a:off x="3603382" y="763042"/>
          <a:ext cx="822273" cy="5221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112AAEA-233B-D947-A516-471A6C159925}">
      <dsp:nvSpPr>
        <dsp:cNvPr id="0" name=""/>
        <dsp:cNvSpPr/>
      </dsp:nvSpPr>
      <dsp:spPr>
        <a:xfrm>
          <a:off x="3694746" y="849837"/>
          <a:ext cx="822273" cy="5221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700" kern="1200" dirty="0" smtClean="0"/>
            <a:t>Footer</a:t>
          </a:r>
          <a:endParaRPr lang="zh-TW" altLang="en-US" sz="1700" kern="1200" dirty="0"/>
        </a:p>
      </dsp:txBody>
      <dsp:txXfrm>
        <a:off x="3710039" y="865130"/>
        <a:ext cx="791687" cy="491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E7D018D-748F-47BF-843A-40349A141CAC}" type="datetimeFigureOut">
              <a:rPr lang="en-US" smtClean="0"/>
              <a:pPr/>
              <a:t>15/9/24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04AC5213-BACC-41AB-9B61-B40CF6C529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078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23E9B8FB-2ABD-42C9-A6DA-A6789EAF441D}" type="datetimeFigureOut">
              <a:rPr lang="en-US" smtClean="0"/>
              <a:pPr/>
              <a:t>15/9/24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E2A7042-DEED-4AA1-9E89-4A16B2572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151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>
              <a:buNone/>
            </a:pPr>
            <a:fld id="{BE2A7042-DEED-4AA1-9E89-4A16B2572577}" type="slidenum">
              <a:rPr lang="en-US" sz="1200" b="0" i="0">
                <a:latin typeface="Calibri"/>
                <a:ea typeface="+mn-ea"/>
                <a:cs typeface="+mn-cs"/>
              </a:rPr>
              <a:t>1</a:t>
            </a:fld>
            <a:endParaRPr lang="en-US" sz="1200" b="0" i="0"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extLst/>
          </a:lstStyle>
          <a:p>
            <a:pPr algn="r">
              <a:buNone/>
            </a:pPr>
            <a:fld id="{BE2A7042-DEED-4AA1-9E89-4A16B2572577}" type="slidenum">
              <a:rPr lang="en-US" sz="1200" b="0" i="0">
                <a:latin typeface="Calibri"/>
                <a:ea typeface="+mn-ea"/>
                <a:cs typeface="+mn-cs"/>
              </a:rPr>
              <a:t>2</a:t>
            </a:fld>
            <a:endParaRPr lang="en-US" sz="1200" b="0" i="0"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&lt;!</a:t>
            </a:r>
            <a:r>
              <a:rPr kumimoji="1" lang="en-US" altLang="zh-TW" dirty="0" err="1" smtClean="0"/>
              <a:t>doctype</a:t>
            </a:r>
            <a:r>
              <a:rPr kumimoji="1" lang="en-US" altLang="zh-TW" dirty="0" smtClean="0"/>
              <a:t> html&gt;&lt;html&gt;&lt;head&gt;&lt;meta charset="UTF-8"&gt;&lt;title&gt;</a:t>
            </a:r>
            <a:r>
              <a:rPr kumimoji="1" lang="en-US" altLang="zh-TW" dirty="0" err="1" smtClean="0"/>
              <a:t>CSS:Position</a:t>
            </a:r>
            <a:r>
              <a:rPr kumimoji="1" lang="en-US" altLang="zh-TW" dirty="0" smtClean="0"/>
              <a:t>, float, clear&lt;/title&gt;&lt;style type="text/</a:t>
            </a:r>
            <a:r>
              <a:rPr kumimoji="1" lang="en-US" altLang="zh-TW" dirty="0" err="1" smtClean="0"/>
              <a:t>css</a:t>
            </a:r>
            <a:r>
              <a:rPr kumimoji="1" lang="en-US" altLang="zh-TW" dirty="0" smtClean="0"/>
              <a:t>"&gt;   #example {   </a:t>
            </a:r>
            <a:r>
              <a:rPr kumimoji="1" lang="en-US" altLang="zh-TW" dirty="0" err="1" smtClean="0"/>
              <a:t>float:left</a:t>
            </a:r>
            <a:r>
              <a:rPr kumimoji="1" lang="en-US" altLang="zh-TW" dirty="0" smtClean="0"/>
              <a:t>;   </a:t>
            </a:r>
            <a:r>
              <a:rPr kumimoji="1" lang="en-US" altLang="zh-TW" dirty="0" err="1" smtClean="0"/>
              <a:t>margin:auto</a:t>
            </a:r>
            <a:r>
              <a:rPr kumimoji="1" lang="en-US" altLang="zh-TW" dirty="0" smtClean="0"/>
              <a:t>;   }   #div-before, #div-after {   background-color:#88d;   color:#000;   }      #div-Black {   width:400px;   background-color:#000;   color:#</a:t>
            </a:r>
            <a:r>
              <a:rPr kumimoji="1" lang="en-US" altLang="zh-TW" dirty="0" err="1" smtClean="0"/>
              <a:t>fff</a:t>
            </a:r>
            <a:r>
              <a:rPr kumimoji="1" lang="en-US" altLang="zh-TW" dirty="0" smtClean="0"/>
              <a:t>;   }   #div-Red {	background-color: #d33;	color: #</a:t>
            </a:r>
            <a:r>
              <a:rPr kumimoji="1" lang="en-US" altLang="zh-TW" dirty="0" err="1" smtClean="0"/>
              <a:t>fff</a:t>
            </a:r>
            <a:r>
              <a:rPr kumimoji="1" lang="en-US" altLang="zh-TW" dirty="0" smtClean="0"/>
              <a:t>;   }   #div-Green {	background-color: #3d3;	color: #</a:t>
            </a:r>
            <a:r>
              <a:rPr kumimoji="1" lang="en-US" altLang="zh-TW" dirty="0" err="1" smtClean="0"/>
              <a:t>fff</a:t>
            </a:r>
            <a:r>
              <a:rPr kumimoji="1" lang="en-US" altLang="zh-TW" dirty="0" smtClean="0"/>
              <a:t>;   }   #div-Blue {   background-color:#33d;   color:#</a:t>
            </a:r>
            <a:r>
              <a:rPr kumimoji="1" lang="en-US" altLang="zh-TW" dirty="0" err="1" smtClean="0"/>
              <a:t>fff</a:t>
            </a:r>
            <a:r>
              <a:rPr kumimoji="1" lang="en-US" altLang="zh-TW" dirty="0" smtClean="0"/>
              <a:t>;   }      #example div p {   margin:0 .25em;   padding:.25em 0;   }   #div-Black-padding {   padding:10px;   }&lt;/style&gt;&lt;/head&gt;&lt;body&gt;&lt;div id="example"&gt;   &lt;div id="div-before"&gt;      &lt;p&gt;id = div-Black </a:t>
            </a:r>
            <a:r>
              <a:rPr kumimoji="1" lang="zh-TW" altLang="en-US" dirty="0" smtClean="0"/>
              <a:t>之前 </a:t>
            </a:r>
            <a:r>
              <a:rPr kumimoji="1" lang="en-US" altLang="zh-TW" dirty="0" smtClean="0"/>
              <a:t>&lt;/p&gt;   &lt;/div&gt;   &lt;div id="div-Black"&gt;      &lt;div id="div-Black-padding"&gt;         &lt;p&gt;id = div-Black&lt;/p&gt;         &lt;div id="div-Red"&gt;            &lt;p&gt;id = div-Red&lt;/p&gt;            &lt;p&gt;</a:t>
            </a:r>
            <a:r>
              <a:rPr kumimoji="1" lang="en-US" altLang="zh-TW" dirty="0" err="1" smtClean="0"/>
              <a:t>Lorem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ipsum</a:t>
            </a:r>
            <a:r>
              <a:rPr kumimoji="1" lang="en-US" altLang="zh-TW" dirty="0" smtClean="0"/>
              <a:t> dolor sit </a:t>
            </a:r>
            <a:r>
              <a:rPr kumimoji="1" lang="en-US" altLang="zh-TW" dirty="0" err="1" smtClean="0"/>
              <a:t>amet</a:t>
            </a:r>
            <a:r>
              <a:rPr kumimoji="1" lang="en-US" altLang="zh-TW" dirty="0" smtClean="0"/>
              <a:t>, </a:t>
            </a:r>
            <a:r>
              <a:rPr kumimoji="1" lang="en-US" altLang="zh-TW" dirty="0" err="1" smtClean="0"/>
              <a:t>consectetuer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adipiscing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elit</a:t>
            </a:r>
            <a:r>
              <a:rPr kumimoji="1" lang="en-US" altLang="zh-TW" dirty="0" smtClean="0"/>
              <a:t>. Integer </a:t>
            </a:r>
            <a:r>
              <a:rPr kumimoji="1" lang="en-US" altLang="zh-TW" dirty="0" err="1" smtClean="0"/>
              <a:t>pretium</a:t>
            </a:r>
            <a:r>
              <a:rPr kumimoji="1" lang="en-US" altLang="zh-TW" dirty="0" smtClean="0"/>
              <a:t> dui sit </a:t>
            </a:r>
            <a:r>
              <a:rPr kumimoji="1" lang="en-US" altLang="zh-TW" dirty="0" err="1" smtClean="0"/>
              <a:t>amet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felis</a:t>
            </a:r>
            <a:r>
              <a:rPr kumimoji="1" lang="en-US" altLang="zh-TW" dirty="0" smtClean="0"/>
              <a:t>. Integer sit </a:t>
            </a:r>
            <a:r>
              <a:rPr kumimoji="1" lang="en-US" altLang="zh-TW" dirty="0" err="1" smtClean="0"/>
              <a:t>amet</a:t>
            </a:r>
            <a:r>
              <a:rPr kumimoji="1" lang="en-US" altLang="zh-TW" dirty="0" smtClean="0"/>
              <a:t> diam. </a:t>
            </a:r>
            <a:r>
              <a:rPr kumimoji="1" lang="en-US" altLang="zh-TW" dirty="0" err="1" smtClean="0"/>
              <a:t>Phasellus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ultrices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viverra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velit</a:t>
            </a:r>
            <a:r>
              <a:rPr kumimoji="1" lang="en-US" altLang="zh-TW" dirty="0" smtClean="0"/>
              <a:t>.&lt;/p&gt;         &lt;/div&gt;         &lt;div id="div-Green"&gt;            &lt;p&gt;id = div-Green&lt;/p&gt;            &lt;p&gt;</a:t>
            </a:r>
            <a:r>
              <a:rPr kumimoji="1" lang="en-US" altLang="zh-TW" dirty="0" err="1" smtClean="0"/>
              <a:t>Lorem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ipsum</a:t>
            </a:r>
            <a:r>
              <a:rPr kumimoji="1" lang="en-US" altLang="zh-TW" dirty="0" smtClean="0"/>
              <a:t> dolor sit </a:t>
            </a:r>
            <a:r>
              <a:rPr kumimoji="1" lang="en-US" altLang="zh-TW" dirty="0" err="1" smtClean="0"/>
              <a:t>amet</a:t>
            </a:r>
            <a:r>
              <a:rPr kumimoji="1" lang="en-US" altLang="zh-TW" dirty="0" smtClean="0"/>
              <a:t>, </a:t>
            </a:r>
            <a:r>
              <a:rPr kumimoji="1" lang="en-US" altLang="zh-TW" dirty="0" err="1" smtClean="0"/>
              <a:t>consectetuer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adipiscing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elit</a:t>
            </a:r>
            <a:r>
              <a:rPr kumimoji="1" lang="en-US" altLang="zh-TW" dirty="0" smtClean="0"/>
              <a:t>. Integer </a:t>
            </a:r>
            <a:r>
              <a:rPr kumimoji="1" lang="en-US" altLang="zh-TW" dirty="0" err="1" smtClean="0"/>
              <a:t>pretium</a:t>
            </a:r>
            <a:r>
              <a:rPr kumimoji="1" lang="en-US" altLang="zh-TW" dirty="0" smtClean="0"/>
              <a:t> dui sit </a:t>
            </a:r>
            <a:r>
              <a:rPr kumimoji="1" lang="en-US" altLang="zh-TW" dirty="0" err="1" smtClean="0"/>
              <a:t>amet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felis</a:t>
            </a:r>
            <a:r>
              <a:rPr kumimoji="1" lang="en-US" altLang="zh-TW" dirty="0" smtClean="0"/>
              <a:t>. Integer sit </a:t>
            </a:r>
            <a:r>
              <a:rPr kumimoji="1" lang="en-US" altLang="zh-TW" dirty="0" err="1" smtClean="0"/>
              <a:t>amet</a:t>
            </a:r>
            <a:r>
              <a:rPr kumimoji="1" lang="en-US" altLang="zh-TW" dirty="0" smtClean="0"/>
              <a:t> diam. </a:t>
            </a:r>
            <a:r>
              <a:rPr kumimoji="1" lang="en-US" altLang="zh-TW" dirty="0" err="1" smtClean="0"/>
              <a:t>Phasellus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ultrices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viverra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velit</a:t>
            </a:r>
            <a:r>
              <a:rPr kumimoji="1" lang="en-US" altLang="zh-TW" dirty="0" smtClean="0"/>
              <a:t>. Nam </a:t>
            </a:r>
            <a:r>
              <a:rPr kumimoji="1" lang="en-US" altLang="zh-TW" dirty="0" err="1" smtClean="0"/>
              <a:t>mattis</a:t>
            </a:r>
            <a:r>
              <a:rPr kumimoji="1" lang="en-US" altLang="zh-TW" dirty="0" smtClean="0"/>
              <a:t>, </a:t>
            </a:r>
            <a:r>
              <a:rPr kumimoji="1" lang="en-US" altLang="zh-TW" dirty="0" err="1" smtClean="0"/>
              <a:t>arcu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ut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bibendum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commodo</a:t>
            </a:r>
            <a:r>
              <a:rPr kumimoji="1" lang="en-US" altLang="zh-TW" dirty="0" smtClean="0"/>
              <a:t>, magna nisi </a:t>
            </a:r>
            <a:r>
              <a:rPr kumimoji="1" lang="en-US" altLang="zh-TW" dirty="0" err="1" smtClean="0"/>
              <a:t>tincidunt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tortor</a:t>
            </a:r>
            <a:r>
              <a:rPr kumimoji="1" lang="en-US" altLang="zh-TW" dirty="0" smtClean="0"/>
              <a:t>, </a:t>
            </a:r>
            <a:r>
              <a:rPr kumimoji="1" lang="en-US" altLang="zh-TW" dirty="0" err="1" smtClean="0"/>
              <a:t>quis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accumsan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augue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ipsum</a:t>
            </a:r>
            <a:r>
              <a:rPr kumimoji="1" lang="en-US" altLang="zh-TW" dirty="0" smtClean="0"/>
              <a:t> id </a:t>
            </a:r>
            <a:r>
              <a:rPr kumimoji="1" lang="en-US" altLang="zh-TW" dirty="0" err="1" smtClean="0"/>
              <a:t>lorem</a:t>
            </a:r>
            <a:r>
              <a:rPr kumimoji="1" lang="en-US" altLang="zh-TW" dirty="0" smtClean="0"/>
              <a:t>.&lt;/p&gt;         &lt;/div&gt;         &lt;div id="div-Blue"&gt;            &lt;p&gt;id = div-Blue&lt;/p&gt;         &lt;/div&gt;      &lt;/div&gt;   &lt;/div&gt;   &lt;!-- /id=div-1-padding /id=div-1 --&gt;   &lt;div id="div-after"&gt;      &lt;p&gt;id = div-Blue</a:t>
            </a:r>
            <a:r>
              <a:rPr kumimoji="1" lang="zh-TW" altLang="en-US" dirty="0" smtClean="0"/>
              <a:t>之後</a:t>
            </a:r>
            <a:r>
              <a:rPr kumimoji="1" lang="en-US" altLang="zh-TW" dirty="0" smtClean="0"/>
              <a:t>&lt;/p&gt;   &lt;/div&gt;&lt;/div&gt;&lt;/body&gt;&lt;/html&gt;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2A7042-DEED-4AA1-9E89-4A16B257257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812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2A7042-DEED-4AA1-9E89-4A16B257257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046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7162800" y="137160"/>
            <a:ext cx="228600" cy="525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7467600" y="133350"/>
            <a:ext cx="1447800" cy="5257800"/>
          </a:xfrm>
          <a:prstGeom prst="rect">
            <a:avLst/>
          </a:prstGeom>
          <a:solidFill>
            <a:schemeClr val="accent3"/>
          </a:soli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kumimoji="0" lang="en-US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5467350"/>
            <a:ext cx="8672946" cy="1238250"/>
          </a:xfrm>
          <a:solidFill>
            <a:schemeClr val="accent1"/>
          </a:solidFill>
        </p:spPr>
        <p:txBody>
          <a:bodyPr vert="horz" anchor="ctr">
            <a:noAutofit/>
          </a:bodyPr>
          <a:lstStyle>
            <a:lvl1pPr marL="0" indent="0" algn="l" eaLnBrk="1" latinLnBrk="0" hangingPunct="1">
              <a:buFontTx/>
              <a:buNone/>
              <a:defRPr kumimoji="0" lang="en-US" sz="4800" baseline="0" dirty="0">
                <a:solidFill>
                  <a:schemeClr val="bg1"/>
                </a:solidFill>
              </a:defRPr>
            </a:lvl1pPr>
            <a:extLst/>
          </a:lstStyle>
          <a:p>
            <a:pPr lvl="0"/>
            <a:r>
              <a:rPr kumimoji="0" lang="en-US" dirty="0" smtClean="0"/>
              <a:t>Click to add photo album title</a:t>
            </a:r>
            <a:endParaRPr kumimoji="0"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228600" y="152400"/>
            <a:ext cx="6858000" cy="5239512"/>
          </a:xfrm>
          <a:solidFill>
            <a:schemeClr val="bg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/>
          <a:lstStyle>
            <a:lvl1pPr marL="0" indent="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chemeClr val="bg1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14" name="Rectangle 13"/>
          <p:cNvSpPr>
            <a:spLocks noGrp="1"/>
          </p:cNvSpPr>
          <p:nvPr>
            <p:ph type="ftr" sz="quarter" idx="14"/>
          </p:nvPr>
        </p:nvSpPr>
        <p:spPr>
          <a:xfrm rot="16200000">
            <a:off x="7296150" y="3698878"/>
            <a:ext cx="2933700" cy="365125"/>
          </a:xfrm>
        </p:spPr>
        <p:txBody>
          <a:bodyPr/>
          <a:lstStyle>
            <a:extLst/>
          </a:lstStyle>
          <a:p>
            <a:endParaRPr kumimoji="0" lang="en-US" dirty="0"/>
          </a:p>
        </p:txBody>
      </p:sp>
      <p:sp>
        <p:nvSpPr>
          <p:cNvPr id="18" name="Rectangle 17"/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5372100" y="2247900"/>
            <a:ext cx="5181600" cy="990600"/>
          </a:xfrm>
        </p:spPr>
        <p:txBody>
          <a:bodyPr/>
          <a:lstStyle>
            <a:lvl1pPr marL="0" indent="0" algn="r" eaLnBrk="1" latinLnBrk="0" hangingPunct="1">
              <a:buNone/>
              <a:defRPr kumimoji="0" sz="20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 lvl="0"/>
            <a:r>
              <a:rPr kumimoji="0" lang="zh-TW" altLang="en-US" sz="2400" b="0" i="0" dirty="0" smtClean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按一下以新增日期或詳細資料</a:t>
            </a:r>
            <a:endParaRPr kumimoji="0" lang="en-US" dirty="0" smtClean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 noChangeAspect="1"/>
          </p:cNvSpPr>
          <p:nvPr>
            <p:ph type="pic" sz="quarter" idx="11"/>
          </p:nvPr>
        </p:nvSpPr>
        <p:spPr>
          <a:xfrm>
            <a:off x="4343400" y="3352800"/>
            <a:ext cx="3947160" cy="296037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6" name="Picture Placeholder 25"/>
          <p:cNvSpPr>
            <a:spLocks noGrp="1" noChangeAspect="1"/>
          </p:cNvSpPr>
          <p:nvPr>
            <p:ph type="pic" sz="quarter" idx="12"/>
          </p:nvPr>
        </p:nvSpPr>
        <p:spPr>
          <a:xfrm>
            <a:off x="228600" y="3352800"/>
            <a:ext cx="3947160" cy="296037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3" name="Picture Placeholder 12"/>
          <p:cNvSpPr>
            <a:spLocks noGrp="1" noChangeAspect="1"/>
          </p:cNvSpPr>
          <p:nvPr>
            <p:ph type="pic" sz="quarter" idx="13"/>
          </p:nvPr>
        </p:nvSpPr>
        <p:spPr>
          <a:xfrm>
            <a:off x="4343400" y="228600"/>
            <a:ext cx="3947160" cy="296037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28600" y="228600"/>
            <a:ext cx="3947160" cy="2960370"/>
          </a:xfrm>
        </p:spPr>
        <p:txBody>
          <a:bodyPr anchor="b" anchorCtr="0"/>
          <a:lstStyle>
            <a:lvl1pPr marL="0" marR="0" indent="0" algn="r" eaLnBrk="1" latinLnBrk="0" hangingPunct="1">
              <a:buFontTx/>
              <a:buNone/>
              <a:defRPr kumimoji="0" sz="2000" i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 noChangeAspect="1"/>
          </p:cNvSpPr>
          <p:nvPr>
            <p:ph type="pic" sz="quarter" idx="11"/>
          </p:nvPr>
        </p:nvSpPr>
        <p:spPr>
          <a:xfrm>
            <a:off x="4648200" y="3124962"/>
            <a:ext cx="3697224" cy="2772918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5" name="Picture Placeholder 24"/>
          <p:cNvSpPr>
            <a:spLocks noGrp="1" noChangeAspect="1"/>
          </p:cNvSpPr>
          <p:nvPr>
            <p:ph type="pic" sz="quarter" idx="12"/>
          </p:nvPr>
        </p:nvSpPr>
        <p:spPr>
          <a:xfrm>
            <a:off x="228600" y="228600"/>
            <a:ext cx="4251960" cy="566928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6" name="Picture Placeholder 5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228600"/>
            <a:ext cx="3672840" cy="275463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1866900" y="228600"/>
            <a:ext cx="2286000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1866900" y="3505200"/>
            <a:ext cx="2285214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4305300" y="228600"/>
            <a:ext cx="2286000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4306086" y="3505200"/>
            <a:ext cx="2285214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152400" y="228600"/>
            <a:ext cx="1676400" cy="27432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6629400" y="2286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152400" y="4724400"/>
            <a:ext cx="1676400" cy="1905000"/>
          </a:xfrm>
        </p:spPr>
        <p:txBody>
          <a:bodyPr anchor="b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30" hasCustomPrompt="1"/>
          </p:nvPr>
        </p:nvSpPr>
        <p:spPr>
          <a:xfrm>
            <a:off x="6629400" y="4724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4"/>
          </p:nvPr>
        </p:nvSpPr>
        <p:spPr>
          <a:xfrm>
            <a:off x="533400" y="685800"/>
            <a:ext cx="3653297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533400" y="6324600"/>
            <a:ext cx="3657600" cy="3048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267200" y="685800"/>
            <a:ext cx="36576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533400" y="3505200"/>
            <a:ext cx="36576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4267200" y="3505200"/>
            <a:ext cx="36576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33400" y="304800"/>
            <a:ext cx="3657600" cy="3048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267200" y="6324600"/>
            <a:ext cx="3657600" cy="3048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4267200" y="304800"/>
            <a:ext cx="3657600" cy="3048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 noChangeAspect="1"/>
          </p:cNvSpPr>
          <p:nvPr>
            <p:ph type="pic" sz="quarter" idx="14"/>
          </p:nvPr>
        </p:nvSpPr>
        <p:spPr>
          <a:xfrm>
            <a:off x="228600" y="416356"/>
            <a:ext cx="2006651" cy="2675534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8" name="Picture Placeholder 27"/>
          <p:cNvSpPr>
            <a:spLocks noGrp="1" noChangeAspect="1"/>
          </p:cNvSpPr>
          <p:nvPr>
            <p:ph type="pic" sz="quarter" idx="31"/>
          </p:nvPr>
        </p:nvSpPr>
        <p:spPr>
          <a:xfrm>
            <a:off x="4343400" y="416356"/>
            <a:ext cx="2006651" cy="2675534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30"/>
          </p:nvPr>
        </p:nvSpPr>
        <p:spPr>
          <a:xfrm>
            <a:off x="2286000" y="416356"/>
            <a:ext cx="2006651" cy="2675534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6" name="Picture Placeholder 5"/>
          <p:cNvSpPr>
            <a:spLocks noGrp="1" noChangeAspect="1"/>
          </p:cNvSpPr>
          <p:nvPr>
            <p:ph type="pic" sz="quarter" idx="32"/>
          </p:nvPr>
        </p:nvSpPr>
        <p:spPr>
          <a:xfrm>
            <a:off x="6400800" y="416356"/>
            <a:ext cx="2006651" cy="2675534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3352800"/>
            <a:ext cx="8153400" cy="3048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8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33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Up: 1 Portrait with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43292" y="257665"/>
            <a:ext cx="4764388" cy="635252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8"/>
          </p:nvPr>
        </p:nvSpPr>
        <p:spPr>
          <a:xfrm>
            <a:off x="5446340" y="257665"/>
            <a:ext cx="2670050" cy="2002536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5446340" y="2432657"/>
            <a:ext cx="2670050" cy="2002536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3"/>
          </p:nvPr>
        </p:nvSpPr>
        <p:spPr>
          <a:xfrm>
            <a:off x="5446340" y="4607649"/>
            <a:ext cx="2670050" cy="2002536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228600" y="3429000"/>
            <a:ext cx="2070154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2438400" y="228600"/>
            <a:ext cx="5562600" cy="417195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228600" y="228600"/>
            <a:ext cx="2070154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27"/>
          </p:nvPr>
        </p:nvSpPr>
        <p:spPr>
          <a:xfrm>
            <a:off x="5257800" y="4495800"/>
            <a:ext cx="2743200" cy="20574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28"/>
          </p:nvPr>
        </p:nvSpPr>
        <p:spPr>
          <a:xfrm>
            <a:off x="2438400" y="4495800"/>
            <a:ext cx="2743200" cy="20574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-Up: 2 Landscape with 3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228600" y="228600"/>
            <a:ext cx="2606040" cy="347472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9"/>
          </p:nvPr>
        </p:nvSpPr>
        <p:spPr>
          <a:xfrm>
            <a:off x="228600" y="3867150"/>
            <a:ext cx="39624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30"/>
          </p:nvPr>
        </p:nvSpPr>
        <p:spPr>
          <a:xfrm>
            <a:off x="4419600" y="3867150"/>
            <a:ext cx="39624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7"/>
          </p:nvPr>
        </p:nvSpPr>
        <p:spPr>
          <a:xfrm>
            <a:off x="3009900" y="228600"/>
            <a:ext cx="2606040" cy="347472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8"/>
          </p:nvPr>
        </p:nvSpPr>
        <p:spPr>
          <a:xfrm>
            <a:off x="5791200" y="228600"/>
            <a:ext cx="2606040" cy="347472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3"/>
          </p:nvPr>
        </p:nvSpPr>
        <p:spPr>
          <a:xfrm>
            <a:off x="2133600" y="762000"/>
            <a:ext cx="4873334" cy="48768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000" i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133600" y="5715000"/>
            <a:ext cx="4876800" cy="8382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2000" i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3"/>
          </p:nvPr>
        </p:nvSpPr>
        <p:spPr>
          <a:xfrm>
            <a:off x="4955273" y="1371600"/>
            <a:ext cx="3198127" cy="3200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1145273" y="1371600"/>
            <a:ext cx="3198127" cy="3200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000" i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2000" i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2000" i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 noChangeAspect="1"/>
          </p:cNvSpPr>
          <p:nvPr>
            <p:ph type="pic" sz="quarter" idx="10"/>
          </p:nvPr>
        </p:nvSpPr>
        <p:spPr>
          <a:xfrm>
            <a:off x="533400" y="218390"/>
            <a:ext cx="7467600" cy="56007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t"/>
          <a:lstStyle>
            <a:lvl1pPr marL="0" indent="0" algn="ctr" rtl="0" eaLnBrk="1" latinLnBrk="0" hangingPunct="1">
              <a:spcBef>
                <a:spcPct val="20000"/>
              </a:spcBef>
              <a:defRPr kumimoji="0"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5943600"/>
            <a:ext cx="7467600" cy="762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2400" i="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30"/>
          </p:nvPr>
        </p:nvSpPr>
        <p:spPr>
          <a:xfrm>
            <a:off x="228600" y="1524000"/>
            <a:ext cx="82296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000" i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1" hasCustomPrompt="1"/>
          </p:nvPr>
        </p:nvSpPr>
        <p:spPr>
          <a:xfrm>
            <a:off x="228600" y="4343400"/>
            <a:ext cx="8229600" cy="1676400"/>
          </a:xfrm>
        </p:spPr>
        <p:txBody>
          <a:bodyPr tIns="91440" rIns="9144" bIns="91440" anchor="t"/>
          <a:lstStyle>
            <a:lvl1pPr marL="0" marR="0" indent="0" algn="r" eaLnBrk="1" latinLnBrk="0" hangingPunct="1">
              <a:buFontTx/>
              <a:buNone/>
              <a:defRPr kumimoji="0" sz="2000" i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32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pPr eaLnBrk="1" latinLnBrk="0" hangingPunct="1"/>
            <a:r>
              <a:rPr lang="zh-TW" altLang="en-US" smtClean="0"/>
              <a:t>按一下以編輯母片標題樣式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68B50E-0B48-4566-8609-C51CF752A7DF}" type="datetimeFigureOut">
              <a:rPr kumimoji="0" lang="en-US" smtClean="0"/>
              <a:pPr/>
              <a:t>15/9/24</a:t>
            </a:fld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68B50E-0B48-4566-8609-C51CF752A7DF}" type="datetimeFigureOut">
              <a:rPr kumimoji="0" lang="en-US" smtClean="0"/>
              <a:pPr/>
              <a:t>15/9/24</a:t>
            </a:fld>
            <a:endParaRPr kumimoji="0"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0"/>
          </p:nvPr>
        </p:nvSpPr>
        <p:spPr>
          <a:xfrm>
            <a:off x="304800" y="228600"/>
            <a:ext cx="4754880" cy="63246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marL="0" indent="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5400" y="228600"/>
            <a:ext cx="3200400" cy="3810000"/>
          </a:xfrm>
        </p:spPr>
        <p:txBody>
          <a:bodyPr tIns="91440" bIns="91440" anchor="t"/>
          <a:lstStyle>
            <a:lvl1pPr marL="0" marR="0" indent="0" algn="l" eaLnBrk="1" latinLnBrk="0" hangingPunct="1">
              <a:buFontTx/>
              <a:buNone/>
              <a:defRPr kumimoji="0" sz="2000" i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ndscape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 anchor="t"/>
          <a:lstStyle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 smtClean="0"/>
              <a:t>Click icon to add full page picture</a:t>
            </a:r>
            <a:endParaRPr kumimoji="0" lang="en-US" i="0" baseline="0" dirty="0" smtClean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 rot="16200000">
            <a:off x="5315559" y="3268980"/>
            <a:ext cx="6858000" cy="320040"/>
          </a:xfrm>
          <a:prstGeom prst="rect">
            <a:avLst/>
          </a:prstGeom>
          <a:solidFill>
            <a:schemeClr val="accent5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kumimoji="0" lang="en-US" dirty="0"/>
          </a:p>
        </p:txBody>
      </p:sp>
      <p:sp>
        <p:nvSpPr>
          <p:cNvPr id="23" name="Rectangle 22"/>
          <p:cNvSpPr/>
          <p:nvPr userDrawn="1"/>
        </p:nvSpPr>
        <p:spPr>
          <a:xfrm rot="16200000">
            <a:off x="5628132" y="3341399"/>
            <a:ext cx="6858000" cy="173736"/>
          </a:xfrm>
          <a:prstGeom prst="rect">
            <a:avLst/>
          </a:prstGeom>
          <a:solidFill>
            <a:schemeClr val="accent3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kumimoji="0" lang="en-US" dirty="0"/>
          </a:p>
        </p:txBody>
      </p:sp>
      <p:sp>
        <p:nvSpPr>
          <p:cNvPr id="24" name="Rectangle 23"/>
          <p:cNvSpPr/>
          <p:nvPr userDrawn="1"/>
        </p:nvSpPr>
        <p:spPr>
          <a:xfrm>
            <a:off x="8895749" y="-733"/>
            <a:ext cx="76200" cy="6858000"/>
          </a:xfrm>
          <a:prstGeom prst="rect">
            <a:avLst/>
          </a:prstGeom>
          <a:solidFill>
            <a:schemeClr val="accent6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35429" y="2146300"/>
            <a:ext cx="2362200" cy="2197100"/>
          </a:xfrm>
          <a:solidFill>
            <a:schemeClr val="bg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/>
          <a:lstStyle>
            <a:lvl1pPr marL="0" indent="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7" name="Rectangle 16"/>
          <p:cNvSpPr/>
          <p:nvPr/>
        </p:nvSpPr>
        <p:spPr>
          <a:xfrm rot="10800000" flipV="1">
            <a:off x="435429" y="6172200"/>
            <a:ext cx="7086600" cy="685800"/>
          </a:xfrm>
          <a:prstGeom prst="rect">
            <a:avLst/>
          </a:prstGeom>
          <a:solidFill>
            <a:schemeClr val="accent5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435429" y="0"/>
            <a:ext cx="7086600" cy="1981200"/>
          </a:xfrm>
          <a:prstGeom prst="rect">
            <a:avLst/>
          </a:prstGeom>
          <a:solidFill>
            <a:schemeClr val="accent5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35429" y="5791200"/>
            <a:ext cx="7086600" cy="381000"/>
          </a:xfrm>
          <a:solidFill>
            <a:schemeClr val="accent3"/>
          </a:solidFill>
        </p:spPr>
        <p:txBody>
          <a:bodyPr vert="horz" anchor="ctr"/>
          <a:lstStyle>
            <a:lvl1pPr marL="0" indent="0" algn="l" eaLnBrk="1" latinLnBrk="0" hangingPunct="1">
              <a:buFontTx/>
              <a:buNone/>
              <a:defRPr kumimoji="0" sz="1200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kumimoji="0" lang="en-US" dirty="0" smtClean="0"/>
              <a:t>Click to add subtitle</a:t>
            </a:r>
            <a:endParaRPr kumimoji="0"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435429" y="4495800"/>
            <a:ext cx="7086600" cy="1295400"/>
          </a:xfrm>
          <a:solidFill>
            <a:schemeClr val="accent6"/>
          </a:solidFill>
        </p:spPr>
        <p:txBody>
          <a:bodyPr vert="horz" anchor="ctr"/>
          <a:lstStyle>
            <a:lvl1pPr marL="0" indent="0" algn="l" eaLnBrk="1" latinLnBrk="0" hangingPunct="1">
              <a:buFontTx/>
              <a:buNone/>
              <a:defRPr kumimoji="0" sz="3200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kumimoji="0" lang="en-US" dirty="0" smtClean="0"/>
              <a:t>Click to add section title</a:t>
            </a:r>
            <a:endParaRPr kumimoji="0" lang="en-US" dirty="0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2950029" y="2133600"/>
            <a:ext cx="2209800" cy="2209800"/>
          </a:xfrm>
          <a:solidFill>
            <a:schemeClr val="bg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marL="0" indent="0" algn="ctr" rtl="0" eaLnBrk="1" latinLnBrk="0" hangingPunct="1">
              <a:spcBef>
                <a:spcPct val="20000"/>
              </a:spcBef>
              <a:buFontTx/>
              <a:buNone/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5312229" y="2133600"/>
            <a:ext cx="2209800" cy="2209800"/>
          </a:xfrm>
          <a:solidFill>
            <a:schemeClr val="bg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marL="0" indent="0" algn="ctr" rtl="0" eaLnBrk="1" latinLnBrk="0" hangingPunct="1">
              <a:spcBef>
                <a:spcPct val="20000"/>
              </a:spcBef>
              <a:buFontTx/>
              <a:buNone/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8" name="Rectangle 17"/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20" name="Rectangle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 noChangeAspect="1"/>
          </p:cNvSpPr>
          <p:nvPr>
            <p:ph type="pic" sz="quarter" idx="10"/>
          </p:nvPr>
        </p:nvSpPr>
        <p:spPr>
          <a:xfrm>
            <a:off x="4341047" y="533400"/>
            <a:ext cx="3431353" cy="4575141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t"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31" name="Picture Placeholder 30"/>
          <p:cNvSpPr>
            <a:spLocks noGrp="1" noChangeAspect="1"/>
          </p:cNvSpPr>
          <p:nvPr>
            <p:ph type="pic" sz="quarter" idx="11"/>
          </p:nvPr>
        </p:nvSpPr>
        <p:spPr>
          <a:xfrm>
            <a:off x="685800" y="533400"/>
            <a:ext cx="3429000" cy="45720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t"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5800" y="5257800"/>
            <a:ext cx="3429000" cy="1219200"/>
          </a:xfrm>
        </p:spPr>
        <p:txBody>
          <a:bodyPr anchor="t"/>
          <a:lstStyle>
            <a:lvl1pPr marL="0" marR="0" indent="0" algn="r" eaLnBrk="1" latinLnBrk="0" hangingPunct="1">
              <a:buFontTx/>
              <a:buNone/>
              <a:defRPr kumimoji="0" sz="18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343400" y="5257800"/>
            <a:ext cx="3429000" cy="1219200"/>
          </a:xfrm>
        </p:spPr>
        <p:txBody>
          <a:bodyPr anchor="t"/>
          <a:lstStyle>
            <a:lvl1pPr marL="0" marR="0" indent="0" algn="r" eaLnBrk="1" latinLnBrk="0" hangingPunct="1">
              <a:buFontTx/>
              <a:buNone/>
              <a:defRPr kumimoji="0" sz="18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 noChangeAspect="1"/>
          </p:cNvSpPr>
          <p:nvPr>
            <p:ph type="pic" sz="quarter" idx="13"/>
          </p:nvPr>
        </p:nvSpPr>
        <p:spPr>
          <a:xfrm>
            <a:off x="4343400" y="1085850"/>
            <a:ext cx="4038600" cy="302895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152400" y="1085850"/>
            <a:ext cx="4038600" cy="302895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6" hasCustomPrompt="1"/>
          </p:nvPr>
        </p:nvSpPr>
        <p:spPr>
          <a:xfrm>
            <a:off x="152400" y="4267200"/>
            <a:ext cx="4038600" cy="1066800"/>
          </a:xfrm>
        </p:spPr>
        <p:txBody>
          <a:bodyPr anchor="t"/>
          <a:lstStyle>
            <a:lvl1pPr marL="0" marR="0" indent="0" algn="r" eaLnBrk="1" latinLnBrk="0" hangingPunct="1">
              <a:buFontTx/>
              <a:buNone/>
              <a:defRPr kumimoji="0" sz="18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7" hasCustomPrompt="1"/>
          </p:nvPr>
        </p:nvSpPr>
        <p:spPr>
          <a:xfrm>
            <a:off x="4343400" y="4267200"/>
            <a:ext cx="4038600" cy="1066800"/>
          </a:xfrm>
        </p:spPr>
        <p:txBody>
          <a:bodyPr anchor="t"/>
          <a:lstStyle>
            <a:lvl1pPr marL="0" marR="0" indent="0" algn="r" eaLnBrk="1" latinLnBrk="0" hangingPunct="1">
              <a:buFontTx/>
              <a:buNone/>
              <a:defRPr kumimoji="0" sz="18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 noChangeAspect="1"/>
          </p:cNvSpPr>
          <p:nvPr>
            <p:ph type="pic" sz="quarter" idx="11"/>
          </p:nvPr>
        </p:nvSpPr>
        <p:spPr>
          <a:xfrm>
            <a:off x="4724401" y="225552"/>
            <a:ext cx="3694176" cy="2770632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1" name="Picture Placeholder 20"/>
          <p:cNvSpPr>
            <a:spLocks noGrp="1" noChangeAspect="1"/>
          </p:cNvSpPr>
          <p:nvPr>
            <p:ph type="pic" sz="quarter" idx="12"/>
          </p:nvPr>
        </p:nvSpPr>
        <p:spPr>
          <a:xfrm>
            <a:off x="152400" y="222504"/>
            <a:ext cx="4368557" cy="5824743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724400" y="3124200"/>
            <a:ext cx="3694177" cy="2983987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000" i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533400"/>
            <a:ext cx="2590800" cy="3454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9" name="Picture Placeholder 28"/>
          <p:cNvSpPr>
            <a:spLocks noGrp="1" noChangeAspect="1"/>
          </p:cNvSpPr>
          <p:nvPr>
            <p:ph type="pic" sz="quarter" idx="11"/>
          </p:nvPr>
        </p:nvSpPr>
        <p:spPr>
          <a:xfrm>
            <a:off x="3048000" y="533400"/>
            <a:ext cx="2590800" cy="3454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10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5867400" y="533400"/>
            <a:ext cx="2590800" cy="3454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eaLnBrk="1" latinLnBrk="0" hangingPunct="1">
              <a:spcBef>
                <a:spcPct val="20000"/>
              </a:spcBef>
              <a:defRPr kumimoji="0"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 smtClean="0"/>
              <a:t>將圖片拖曳至版面配置區或按一下圖示以新增</a:t>
            </a:r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343400"/>
            <a:ext cx="2590800" cy="1676400"/>
          </a:xfrm>
        </p:spPr>
        <p:txBody>
          <a:bodyPr anchor="t" anchorCtr="0">
            <a:noAutofit/>
          </a:bodyPr>
          <a:lstStyle>
            <a:lvl1pPr marL="0" marR="0" indent="0" algn="l" eaLnBrk="1" latinLnBrk="0" hangingPunct="1">
              <a:buFontTx/>
              <a:buNone/>
              <a:defRPr kumimoji="0" sz="20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048000" y="4343400"/>
            <a:ext cx="2590800" cy="1676400"/>
          </a:xfrm>
        </p:spPr>
        <p:txBody>
          <a:bodyPr anchor="t" anchorCtr="0">
            <a:noAutofit/>
          </a:bodyPr>
          <a:lstStyle>
            <a:lvl1pPr marL="0" marR="0" indent="0" algn="l" eaLnBrk="1" latinLnBrk="0" hangingPunct="1">
              <a:buFontTx/>
              <a:buNone/>
              <a:defRPr kumimoji="0" sz="20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867400" y="4343400"/>
            <a:ext cx="2590800" cy="1676400"/>
          </a:xfrm>
        </p:spPr>
        <p:txBody>
          <a:bodyPr anchor="t" anchorCtr="0">
            <a:noAutofit/>
          </a:bodyPr>
          <a:lstStyle>
            <a:lvl1pPr marL="0" marR="0" indent="0" algn="l" eaLnBrk="1" latinLnBrk="0" hangingPunct="1">
              <a:buFontTx/>
              <a:buNone/>
              <a:defRPr kumimoji="0" sz="2000" baseline="0"/>
            </a:lvl1pPr>
            <a:extLst/>
          </a:lstStyle>
          <a:p>
            <a:pPr lvl="0"/>
            <a:r>
              <a:rPr kumimoji="0" lang="en-US" dirty="0" smtClean="0"/>
              <a:t>Click to add caption</a:t>
            </a:r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8889273" y="0"/>
            <a:ext cx="76200" cy="6858000"/>
          </a:xfrm>
          <a:prstGeom prst="rect">
            <a:avLst/>
          </a:prstGeom>
          <a:solidFill>
            <a:schemeClr val="accent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kumimoji="0" lang="en-US" smtClean="0">
                <a:solidFill>
                  <a:srgbClr val="FFFFFF"/>
                </a:solidFill>
              </a:rPr>
              <a:pPr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rot="16200000">
            <a:off x="5315559" y="3268980"/>
            <a:ext cx="6858000" cy="320040"/>
          </a:xfrm>
          <a:prstGeom prst="rect">
            <a:avLst/>
          </a:prstGeom>
          <a:solidFill>
            <a:schemeClr val="accent6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 rot="16200000">
            <a:off x="5628132" y="3341399"/>
            <a:ext cx="6858000" cy="173736"/>
          </a:xfrm>
          <a:prstGeom prst="rect">
            <a:avLst/>
          </a:prstGeom>
          <a:solidFill>
            <a:schemeClr val="accent3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kumimoji="0"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extLst/>
          </a:lstStyle>
          <a:p>
            <a:pPr eaLnBrk="1" latinLnBrk="0" hangingPunct="1"/>
            <a:r>
              <a:rPr kumimoji="0" lang="zh-TW" altLang="en-US" smtClean="0"/>
              <a:t>按一下以編輯母片標題樣式</a:t>
            </a:r>
            <a:endParaRPr kumimoji="0"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7848600" cy="4525963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696200" y="1012825"/>
            <a:ext cx="2133600" cy="365125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200">
                <a:solidFill>
                  <a:schemeClr val="bg1"/>
                </a:solidFill>
              </a:defRPr>
            </a:lvl1pPr>
            <a:extLst/>
          </a:lstStyle>
          <a:p>
            <a:pPr algn="r"/>
            <a:fld id="{9668B50E-0B48-4566-8609-C51CF752A7DF}" type="datetimeFigureOut">
              <a:rPr kumimoji="0" lang="en-US" smtClean="0">
                <a:solidFill>
                  <a:schemeClr val="bg1"/>
                </a:solidFill>
              </a:rPr>
              <a:pPr algn="r"/>
              <a:t>15/9/24</a:t>
            </a:fld>
            <a:endParaRPr kumimoji="0" lang="en-US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62800" y="3832226"/>
            <a:ext cx="3200400" cy="365125"/>
          </a:xfrm>
          <a:prstGeom prst="rect">
            <a:avLst/>
          </a:prstGeom>
        </p:spPr>
        <p:txBody>
          <a:bodyPr vert="horz" rtlCol="0" anchor="ctr"/>
          <a:lstStyle>
            <a:lvl1pPr algn="l" eaLnBrk="1" latinLnBrk="0" hangingPunct="1">
              <a:defRPr kumimoji="0" sz="1200">
                <a:solidFill>
                  <a:schemeClr val="bg1"/>
                </a:solidFill>
              </a:defRPr>
            </a:lvl1pPr>
            <a:extLst/>
          </a:lstStyle>
          <a:p>
            <a:pPr algn="l"/>
            <a:endParaRPr kumimoji="0"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5400000">
            <a:off x="8278813" y="5962650"/>
            <a:ext cx="968375" cy="365125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200">
                <a:solidFill>
                  <a:schemeClr val="bg1"/>
                </a:solidFill>
              </a:defRPr>
            </a:lvl1pPr>
            <a:extLst/>
          </a:lstStyle>
          <a:p>
            <a:fld id="{8A4431D5-1B33-458B-8AFD-CECCB0FA18CB}" type="slidenum">
              <a:rPr kumimoji="0" lang="en-US" smtClean="0">
                <a:solidFill>
                  <a:schemeClr val="bg1"/>
                </a:solidFill>
              </a:rPr>
              <a:pPr/>
              <a:t>‹#›</a:t>
            </a:fld>
            <a:endParaRPr kumimoji="0"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895749" y="-733"/>
            <a:ext cx="76200" cy="6858000"/>
          </a:xfrm>
          <a:prstGeom prst="rect">
            <a:avLst/>
          </a:prstGeom>
          <a:solidFill>
            <a:schemeClr val="accent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  <a:extLst/>
    </p:titleStyle>
    <p:bodyStyle>
      <a:lvl1pPr marL="342900" indent="-342900" algn="l" rtl="0" eaLnBrk="1" latinLnBrk="0" hangingPunct="1">
        <a:spcBef>
          <a:spcPct val="20000"/>
        </a:spcBef>
        <a:buFont typeface="Arial"/>
        <a:buChar char="•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Font typeface="Arial"/>
        <a:buChar char="–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Font typeface="Arial"/>
        <a:buChar char="•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Font typeface="Arial"/>
        <a:buChar char="–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Font typeface="Arial"/>
        <a:buChar char="»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microsoft.com/office/2007/relationships/hdphoto" Target="../media/hdphoto1.wdp"/><Relationship Id="rId5" Type="http://schemas.openxmlformats.org/officeDocument/2006/relationships/image" Target="../media/image18.png"/><Relationship Id="rId6" Type="http://schemas.microsoft.com/office/2007/relationships/hdphoto" Target="../media/hdphoto2.wdp"/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1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j0178459.jpg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Rectangle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TW" altLang="en-US" dirty="0" smtClean="0"/>
              <a:t>設計稿</a:t>
            </a:r>
            <a:r>
              <a:rPr lang="en-US" altLang="zh-TW" dirty="0" smtClean="0"/>
              <a:t> </a:t>
            </a:r>
            <a:r>
              <a:rPr lang="zh-TW" altLang="en-US" dirty="0" smtClean="0"/>
              <a:t>轉</a:t>
            </a:r>
            <a:r>
              <a:rPr lang="en-US" altLang="zh-TW" dirty="0" smtClean="0"/>
              <a:t> </a:t>
            </a:r>
            <a:r>
              <a:rPr lang="zh-TW" altLang="en-US" dirty="0" smtClean="0"/>
              <a:t>網頁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l">
              <a:spcBef>
                <a:spcPts val="1152"/>
              </a:spcBef>
              <a:buNone/>
            </a:pPr>
            <a:r>
              <a:rPr lang="en-US" dirty="0" smtClean="0">
                <a:latin typeface="儷黑 Pro"/>
                <a:ea typeface="儷黑 Pro"/>
              </a:rPr>
              <a:t>PSD To HTML &amp; CSS</a:t>
            </a:r>
            <a:endParaRPr lang="en-US" sz="4800" b="0" i="0" baseline="0" dirty="0">
              <a:solidFill>
                <a:schemeClr val="bg1"/>
              </a:solidFill>
              <a:latin typeface="儷黑 Pro"/>
              <a:ea typeface="儷黑 Pro"/>
              <a:cs typeface="+mn-cs"/>
            </a:endParaRPr>
          </a:p>
        </p:txBody>
      </p:sp>
    </p:spTree>
  </p:cSld>
  <p:clrMapOvr>
    <a:masterClrMapping/>
  </p:clrMapOvr>
  <p:transition xmlns:p14="http://schemas.microsoft.com/office/powerpoint/2010/main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Position: static</a:t>
            </a:r>
            <a:endParaRPr kumimoji="1"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401" b="-9401"/>
          <a:stretch>
            <a:fillRect/>
          </a:stretch>
        </p:blipFill>
        <p:spPr>
          <a:xfrm>
            <a:off x="457200" y="1524000"/>
            <a:ext cx="7848600" cy="4525963"/>
          </a:xfrm>
        </p:spPr>
      </p:pic>
    </p:spTree>
    <p:extLst>
      <p:ext uri="{BB962C8B-B14F-4D97-AF65-F5344CB8AC3E}">
        <p14:creationId xmlns:p14="http://schemas.microsoft.com/office/powerpoint/2010/main" val="1274415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Position: relative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43001"/>
            <a:ext cx="7848600" cy="10667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zh-TW" dirty="0" smtClean="0"/>
              <a:t>#div-Black{ position: relative; top:50px; left:20px;}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9800"/>
            <a:ext cx="9144000" cy="472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76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Position: absolute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228600" y="1219200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-Red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position</a:t>
            </a:r>
            <a:r>
              <a:rPr lang="en-US" altLang="zh-TW" dirty="0" smtClean="0"/>
              <a:t>: absolute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top:0;</a:t>
            </a:r>
          </a:p>
          <a:p>
            <a:r>
              <a:rPr lang="en-US" altLang="zh-TW" dirty="0"/>
              <a:t> right:0;</a:t>
            </a:r>
          </a:p>
          <a:p>
            <a:r>
              <a:rPr lang="en-US" altLang="zh-TW" dirty="0"/>
              <a:t> width:200px;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41793"/>
            <a:ext cx="9144000" cy="331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261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relative+absolute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304800" y="1066800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-Black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position</a:t>
            </a:r>
            <a:r>
              <a:rPr lang="en-US" altLang="zh-TW" dirty="0" smtClean="0"/>
              <a:t>: relative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#div</a:t>
            </a:r>
            <a:r>
              <a:rPr lang="en-US" altLang="zh-TW" dirty="0" smtClean="0"/>
              <a:t>-Red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position</a:t>
            </a:r>
            <a:r>
              <a:rPr lang="en-US" altLang="zh-TW" dirty="0" smtClean="0"/>
              <a:t>: absolute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top:0;</a:t>
            </a:r>
          </a:p>
          <a:p>
            <a:r>
              <a:rPr lang="en-US" altLang="zh-TW" dirty="0"/>
              <a:t> right:0;</a:t>
            </a:r>
          </a:p>
          <a:p>
            <a:r>
              <a:rPr lang="en-US" altLang="zh-TW" dirty="0"/>
              <a:t> width:200px;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" y="3653801"/>
            <a:ext cx="9144000" cy="320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269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Two column absolute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57200" y="121920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-Black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</a:t>
            </a:r>
            <a:r>
              <a:rPr lang="en-US" altLang="zh-TW" dirty="0" err="1"/>
              <a:t>position:relative</a:t>
            </a:r>
            <a:r>
              <a:rPr lang="en-US" altLang="zh-TW" dirty="0"/>
              <a:t>;</a:t>
            </a:r>
          </a:p>
          <a:p>
            <a:r>
              <a:rPr lang="en-US" altLang="zh-TW" dirty="0" smtClean="0"/>
              <a:t>}</a:t>
            </a:r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2362200" y="1295400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-Red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</a:t>
            </a:r>
            <a:r>
              <a:rPr lang="en-US" altLang="zh-TW" dirty="0" err="1"/>
              <a:t>position:absolute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top:0;</a:t>
            </a:r>
          </a:p>
          <a:p>
            <a:r>
              <a:rPr lang="en-US" altLang="zh-TW" dirty="0"/>
              <a:t> right:0;</a:t>
            </a:r>
          </a:p>
          <a:p>
            <a:r>
              <a:rPr lang="en-US" altLang="zh-TW" dirty="0"/>
              <a:t> width:200px;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6" name="矩形 5"/>
          <p:cNvSpPr/>
          <p:nvPr/>
        </p:nvSpPr>
        <p:spPr>
          <a:xfrm>
            <a:off x="5181600" y="1293673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-Green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</a:t>
            </a:r>
            <a:r>
              <a:rPr lang="en-US" altLang="zh-TW" dirty="0" err="1"/>
              <a:t>position:absolute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top:0;</a:t>
            </a:r>
          </a:p>
          <a:p>
            <a:r>
              <a:rPr lang="en-US" altLang="zh-TW" dirty="0"/>
              <a:t> left:0;</a:t>
            </a:r>
          </a:p>
          <a:p>
            <a:r>
              <a:rPr lang="en-US" altLang="zh-TW" dirty="0"/>
              <a:t> width:200px;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1469"/>
            <a:ext cx="9144000" cy="343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525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Two column absolute height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57200" y="12954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-Black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</a:t>
            </a:r>
            <a:r>
              <a:rPr lang="en-US" altLang="zh-TW" dirty="0" err="1"/>
              <a:t>position:relative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height:250px;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2362200" y="1295400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-Red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</a:t>
            </a:r>
            <a:r>
              <a:rPr lang="en-US" altLang="zh-TW" dirty="0" err="1"/>
              <a:t>position:absolute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top:0;</a:t>
            </a:r>
          </a:p>
          <a:p>
            <a:r>
              <a:rPr lang="en-US" altLang="zh-TW" dirty="0"/>
              <a:t> right:0;</a:t>
            </a:r>
          </a:p>
          <a:p>
            <a:r>
              <a:rPr lang="en-US" altLang="zh-TW" dirty="0"/>
              <a:t> width:200px;</a:t>
            </a:r>
          </a:p>
          <a:p>
            <a:r>
              <a:rPr lang="en-US" altLang="zh-TW" dirty="0"/>
              <a:t>}</a:t>
            </a:r>
          </a:p>
        </p:txBody>
      </p:sp>
      <p:sp>
        <p:nvSpPr>
          <p:cNvPr id="6" name="矩形 5"/>
          <p:cNvSpPr/>
          <p:nvPr/>
        </p:nvSpPr>
        <p:spPr>
          <a:xfrm>
            <a:off x="5181600" y="1293673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-Green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</a:t>
            </a:r>
            <a:r>
              <a:rPr lang="en-US" altLang="zh-TW" dirty="0" err="1"/>
              <a:t>position:absolute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top:0;</a:t>
            </a:r>
          </a:p>
          <a:p>
            <a:r>
              <a:rPr lang="en-US" altLang="zh-TW" dirty="0"/>
              <a:t> left:0;</a:t>
            </a:r>
          </a:p>
          <a:p>
            <a:r>
              <a:rPr lang="en-US" altLang="zh-TW" dirty="0"/>
              <a:t> width:200px;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2" y="3064125"/>
            <a:ext cx="9144000" cy="387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57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FLoat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5486400" y="13716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-Red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</a:t>
            </a:r>
            <a:r>
              <a:rPr lang="en-US" altLang="zh-TW" dirty="0">
                <a:solidFill>
                  <a:srgbClr val="FF6600"/>
                </a:solidFill>
              </a:rPr>
              <a:t>float</a:t>
            </a:r>
            <a:r>
              <a:rPr lang="en-US" altLang="zh-TW" dirty="0" smtClean="0"/>
              <a:t>: </a:t>
            </a:r>
            <a:r>
              <a:rPr lang="en-US" altLang="zh-TW" dirty="0" smtClean="0">
                <a:solidFill>
                  <a:srgbClr val="FF6600"/>
                </a:solidFill>
              </a:rPr>
              <a:t>left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width:200px;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2819400" y="13716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 #div-Green {   </a:t>
            </a:r>
            <a:endParaRPr lang="en-US" altLang="zh-TW" dirty="0" smtClean="0"/>
          </a:p>
          <a:p>
            <a:r>
              <a:rPr lang="en-US" altLang="zh-TW" dirty="0"/>
              <a:t> </a:t>
            </a:r>
            <a:r>
              <a:rPr lang="en-US" altLang="zh-TW" dirty="0" smtClean="0"/>
              <a:t>background</a:t>
            </a:r>
            <a:r>
              <a:rPr lang="en-US" altLang="zh-TW" dirty="0"/>
              <a:t>-color:#3d3;   </a:t>
            </a:r>
            <a:endParaRPr lang="en-US" altLang="zh-TW" dirty="0" smtClean="0"/>
          </a:p>
          <a:p>
            <a:r>
              <a:rPr lang="en-US" altLang="zh-TW" dirty="0"/>
              <a:t> </a:t>
            </a:r>
            <a:r>
              <a:rPr lang="en-US" altLang="zh-TW" dirty="0" smtClean="0"/>
              <a:t>color</a:t>
            </a:r>
            <a:r>
              <a:rPr lang="en-US" altLang="zh-TW" dirty="0"/>
              <a:t>:#</a:t>
            </a:r>
            <a:r>
              <a:rPr lang="en-US" altLang="zh-TW" dirty="0" err="1"/>
              <a:t>fff</a:t>
            </a:r>
            <a:r>
              <a:rPr lang="en-US" altLang="zh-TW" dirty="0"/>
              <a:t>;   </a:t>
            </a:r>
            <a:endParaRPr lang="en-US" altLang="zh-TW" dirty="0" smtClean="0"/>
          </a:p>
          <a:p>
            <a:r>
              <a:rPr lang="en-US" altLang="zh-TW" dirty="0" smtClean="0"/>
              <a:t>}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381000" y="13716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#div-Black {   </a:t>
            </a:r>
            <a:endParaRPr lang="en-US" altLang="zh-TW" dirty="0" smtClean="0"/>
          </a:p>
          <a:p>
            <a:r>
              <a:rPr lang="en-US" altLang="zh-TW" dirty="0" smtClean="0"/>
              <a:t> width</a:t>
            </a:r>
            <a:r>
              <a:rPr lang="en-US" altLang="zh-TW" dirty="0"/>
              <a:t>:400px;   </a:t>
            </a:r>
            <a:endParaRPr lang="en-US" altLang="zh-TW" dirty="0" smtClean="0"/>
          </a:p>
          <a:p>
            <a:r>
              <a:rPr lang="en-US" altLang="zh-TW" dirty="0" smtClean="0"/>
              <a:t> background</a:t>
            </a:r>
            <a:r>
              <a:rPr lang="en-US" altLang="zh-TW" dirty="0"/>
              <a:t>-color:#000;   </a:t>
            </a:r>
            <a:endParaRPr lang="en-US" altLang="zh-TW" dirty="0" smtClean="0"/>
          </a:p>
          <a:p>
            <a:r>
              <a:rPr lang="en-US" altLang="zh-TW" dirty="0" smtClean="0"/>
              <a:t> color</a:t>
            </a:r>
            <a:r>
              <a:rPr lang="en-US" altLang="zh-TW" dirty="0"/>
              <a:t>:#</a:t>
            </a:r>
            <a:r>
              <a:rPr lang="en-US" altLang="zh-TW" dirty="0" err="1"/>
              <a:t>fff</a:t>
            </a:r>
            <a:r>
              <a:rPr lang="en-US" altLang="zh-TW" dirty="0"/>
              <a:t>;   </a:t>
            </a:r>
            <a:endParaRPr lang="en-US" altLang="zh-TW" dirty="0" smtClean="0"/>
          </a:p>
          <a:p>
            <a:r>
              <a:rPr lang="en-US" altLang="zh-TW" dirty="0" smtClean="0"/>
              <a:t>}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25107"/>
            <a:ext cx="9144000" cy="410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19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868362"/>
          </a:xfrm>
        </p:spPr>
        <p:txBody>
          <a:bodyPr/>
          <a:lstStyle/>
          <a:p>
            <a:r>
              <a:rPr kumimoji="1" lang="en-US" altLang="zh-TW" dirty="0" smtClean="0"/>
              <a:t>Float columns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066800" y="10668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-Red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float</a:t>
            </a:r>
            <a:r>
              <a:rPr lang="en-US" altLang="zh-TW" dirty="0" smtClean="0"/>
              <a:t>: left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width:150px;</a:t>
            </a:r>
          </a:p>
          <a:p>
            <a:r>
              <a:rPr lang="en-US" altLang="zh-TW" dirty="0" smtClean="0"/>
              <a:t>}</a:t>
            </a:r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4114800" y="10668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-Green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float</a:t>
            </a:r>
            <a:r>
              <a:rPr lang="en-US" altLang="zh-TW" dirty="0" smtClean="0"/>
              <a:t>: left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width:150px;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1612"/>
            <a:ext cx="9144000" cy="461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810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868362"/>
          </a:xfrm>
        </p:spPr>
        <p:txBody>
          <a:bodyPr/>
          <a:lstStyle/>
          <a:p>
            <a:r>
              <a:rPr kumimoji="1" lang="en-US" altLang="zh-TW" dirty="0" smtClean="0"/>
              <a:t>Float columns with clear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066800" y="10668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-Red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float</a:t>
            </a:r>
            <a:r>
              <a:rPr lang="en-US" altLang="zh-TW" dirty="0" smtClean="0"/>
              <a:t>: left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width:150px;</a:t>
            </a:r>
          </a:p>
          <a:p>
            <a:r>
              <a:rPr lang="en-US" altLang="zh-TW" dirty="0" smtClean="0"/>
              <a:t>}</a:t>
            </a:r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3200400" y="10668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-Green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float</a:t>
            </a:r>
            <a:r>
              <a:rPr lang="en-US" altLang="zh-TW" dirty="0" smtClean="0"/>
              <a:t>: left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 width:150px;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4876800" y="114300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#div</a:t>
            </a:r>
            <a:r>
              <a:rPr lang="en-US" altLang="zh-TW" dirty="0" smtClean="0"/>
              <a:t>-Blue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 </a:t>
            </a:r>
            <a:r>
              <a:rPr lang="en-US" altLang="zh-TW" dirty="0">
                <a:solidFill>
                  <a:srgbClr val="FF6600"/>
                </a:solidFill>
              </a:rPr>
              <a:t>clear</a:t>
            </a:r>
            <a:r>
              <a:rPr lang="en-US" altLang="zh-TW" dirty="0" smtClean="0"/>
              <a:t>: </a:t>
            </a:r>
            <a:r>
              <a:rPr lang="en-US" altLang="zh-TW" dirty="0" smtClean="0">
                <a:solidFill>
                  <a:srgbClr val="FF6600"/>
                </a:solidFill>
              </a:rPr>
              <a:t>both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09800"/>
            <a:ext cx="8153400" cy="467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177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Create </a:t>
            </a:r>
            <a:r>
              <a:rPr kumimoji="1" lang="en-US" altLang="zh-TW" dirty="0" err="1" smtClean="0"/>
              <a:t>index.html</a:t>
            </a:r>
            <a:r>
              <a:rPr kumimoji="1" lang="en-US" altLang="zh-TW" dirty="0" smtClean="0"/>
              <a:t> 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525779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kumimoji="1" lang="en-US" altLang="zh-TW" dirty="0"/>
              <a:t>&lt;!</a:t>
            </a:r>
            <a:r>
              <a:rPr kumimoji="1" lang="en-US" altLang="zh-TW" dirty="0" err="1"/>
              <a:t>doctype</a:t>
            </a:r>
            <a:r>
              <a:rPr kumimoji="1" lang="en-US" altLang="zh-TW" dirty="0"/>
              <a:t> html&gt;</a:t>
            </a:r>
          </a:p>
          <a:p>
            <a:pPr marL="0" indent="0">
              <a:buNone/>
            </a:pPr>
            <a:r>
              <a:rPr kumimoji="1" lang="en-US" altLang="zh-TW" dirty="0"/>
              <a:t>&lt;html&gt;</a:t>
            </a:r>
          </a:p>
          <a:p>
            <a:pPr marL="0" indent="0">
              <a:buNone/>
            </a:pPr>
            <a:r>
              <a:rPr kumimoji="1" lang="en-US" altLang="zh-TW" dirty="0"/>
              <a:t>&lt;head&gt;</a:t>
            </a:r>
          </a:p>
          <a:p>
            <a:pPr marL="400050" lvl="1" indent="0">
              <a:buNone/>
            </a:pPr>
            <a:r>
              <a:rPr kumimoji="1" lang="en-US" altLang="zh-TW" dirty="0"/>
              <a:t>&lt;meta charset="UTF-8"&gt;</a:t>
            </a:r>
          </a:p>
          <a:p>
            <a:pPr marL="400050" lvl="1" indent="0">
              <a:buNone/>
            </a:pPr>
            <a:r>
              <a:rPr kumimoji="1" lang="en-US" altLang="zh-TW" dirty="0"/>
              <a:t>&lt;title&gt;Multimedia Design&lt;/title&gt;</a:t>
            </a:r>
          </a:p>
          <a:p>
            <a:pPr marL="0" indent="0">
              <a:buNone/>
            </a:pPr>
            <a:r>
              <a:rPr kumimoji="1" lang="en-US" altLang="zh-TW" dirty="0" smtClean="0"/>
              <a:t>&lt;</a:t>
            </a:r>
            <a:r>
              <a:rPr kumimoji="1" lang="en-US" altLang="zh-TW" dirty="0"/>
              <a:t>/head</a:t>
            </a:r>
            <a:r>
              <a:rPr kumimoji="1" lang="en-US" altLang="zh-TW" dirty="0" smtClean="0"/>
              <a:t>&gt;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en-US" altLang="zh-TW" dirty="0"/>
              <a:t>&lt;body</a:t>
            </a:r>
            <a:r>
              <a:rPr kumimoji="1" lang="en-US" altLang="zh-TW" dirty="0" smtClean="0"/>
              <a:t>&gt;</a:t>
            </a:r>
          </a:p>
          <a:p>
            <a:pPr marL="0" indent="0">
              <a:buNone/>
            </a:pPr>
            <a:r>
              <a:rPr kumimoji="1" lang="en-US" altLang="zh-TW" dirty="0"/>
              <a:t>	</a:t>
            </a:r>
            <a:r>
              <a:rPr kumimoji="1" lang="en-US" altLang="zh-TW" dirty="0" smtClean="0"/>
              <a:t>&lt;header&gt;&lt;/header&gt;</a:t>
            </a:r>
          </a:p>
          <a:p>
            <a:pPr marL="0" indent="0">
              <a:buNone/>
            </a:pPr>
            <a:r>
              <a:rPr kumimoji="1" lang="en-US" altLang="zh-TW" dirty="0"/>
              <a:t>	</a:t>
            </a:r>
            <a:r>
              <a:rPr kumimoji="1" lang="en-US" altLang="zh-TW" dirty="0" smtClean="0"/>
              <a:t>&lt;article&gt;&lt;/article&gt;</a:t>
            </a:r>
          </a:p>
          <a:p>
            <a:pPr marL="0" indent="0">
              <a:buNone/>
            </a:pPr>
            <a:r>
              <a:rPr kumimoji="1" lang="en-US" altLang="zh-TW" dirty="0"/>
              <a:t>	</a:t>
            </a:r>
            <a:r>
              <a:rPr kumimoji="1" lang="en-US" altLang="zh-TW" dirty="0" smtClean="0"/>
              <a:t>&lt;footer&gt;&lt;/footer&gt;</a:t>
            </a:r>
          </a:p>
          <a:p>
            <a:pPr marL="0" indent="0">
              <a:buNone/>
            </a:pPr>
            <a:r>
              <a:rPr kumimoji="1" lang="en-US" altLang="zh-TW" dirty="0"/>
              <a:t>&lt;/body</a:t>
            </a:r>
            <a:r>
              <a:rPr kumimoji="1" lang="en-US" altLang="zh-TW" dirty="0" smtClean="0"/>
              <a:t>&gt;</a:t>
            </a:r>
          </a:p>
          <a:p>
            <a:pPr marL="0" indent="0">
              <a:buNone/>
            </a:pPr>
            <a:r>
              <a:rPr kumimoji="1" lang="en-US" altLang="zh-TW" dirty="0" smtClean="0"/>
              <a:t>&lt;</a:t>
            </a:r>
            <a:r>
              <a:rPr kumimoji="1" lang="en-US" altLang="zh-TW" dirty="0"/>
              <a:t>/html&gt;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800600" y="4114800"/>
            <a:ext cx="3429000" cy="923330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zh-TW" dirty="0" smtClean="0"/>
              <a:t>&lt;</a:t>
            </a:r>
            <a:r>
              <a:rPr kumimoji="1" lang="en-US" altLang="zh-TW" dirty="0"/>
              <a:t>header&gt;&lt;/header</a:t>
            </a:r>
            <a:r>
              <a:rPr kumimoji="1" lang="en-US" altLang="zh-TW" dirty="0" smtClean="0"/>
              <a:t>&gt; </a:t>
            </a:r>
            <a:r>
              <a:rPr kumimoji="1" lang="zh-TW" altLang="en-US" dirty="0" smtClean="0"/>
              <a:t>頁首</a:t>
            </a:r>
            <a:endParaRPr kumimoji="1" lang="en-US" altLang="zh-TW" dirty="0"/>
          </a:p>
          <a:p>
            <a:r>
              <a:rPr kumimoji="1" lang="en-US" altLang="zh-TW" dirty="0" smtClean="0"/>
              <a:t>&lt;</a:t>
            </a:r>
            <a:r>
              <a:rPr kumimoji="1" lang="en-US" altLang="zh-TW" dirty="0"/>
              <a:t>article&gt;&lt;/article</a:t>
            </a:r>
            <a:r>
              <a:rPr kumimoji="1" lang="en-US" altLang="zh-TW" dirty="0" smtClean="0"/>
              <a:t>&gt; </a:t>
            </a:r>
            <a:r>
              <a:rPr kumimoji="1" lang="zh-TW" altLang="en-US" dirty="0" smtClean="0"/>
              <a:t>內容</a:t>
            </a:r>
            <a:endParaRPr kumimoji="1" lang="en-US" altLang="zh-TW" dirty="0"/>
          </a:p>
          <a:p>
            <a:r>
              <a:rPr kumimoji="1" lang="en-US" altLang="zh-TW" dirty="0" smtClean="0"/>
              <a:t>&lt;</a:t>
            </a:r>
            <a:r>
              <a:rPr kumimoji="1" lang="en-US" altLang="zh-TW" dirty="0"/>
              <a:t>footer&gt;&lt;/footer</a:t>
            </a:r>
            <a:r>
              <a:rPr kumimoji="1" lang="en-US" altLang="zh-TW" dirty="0" smtClean="0"/>
              <a:t>&gt; </a:t>
            </a:r>
            <a:r>
              <a:rPr kumimoji="1" lang="zh-TW" altLang="en-US" dirty="0" smtClean="0"/>
              <a:t>頁尾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81345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28600" y="1066800"/>
            <a:ext cx="7772400" cy="1143000"/>
          </a:xfrm>
        </p:spPr>
        <p:txBody>
          <a:bodyPr>
            <a:normAutofit/>
          </a:bodyPr>
          <a:lstStyle/>
          <a:p>
            <a:pPr marL="0" marR="0" indent="0" algn="l">
              <a:spcBef>
                <a:spcPts val="0"/>
              </a:spcBef>
              <a:buNone/>
            </a:pPr>
            <a:r>
              <a:rPr lang="zh-TW" altLang="en-US" sz="2800" dirty="0" smtClean="0">
                <a:latin typeface="儷黑 Pro"/>
                <a:ea typeface="儷黑 Pro"/>
              </a:rPr>
              <a:t>純圖片</a:t>
            </a:r>
            <a:endParaRPr lang="en-US" altLang="zh-TW" sz="2800" dirty="0">
              <a:latin typeface="儷黑 Pro"/>
              <a:ea typeface="儷黑 Pro"/>
            </a:endParaRPr>
          </a:p>
          <a:p>
            <a:pPr marL="0" marR="0" indent="0" algn="l">
              <a:spcBef>
                <a:spcPts val="0"/>
              </a:spcBef>
              <a:buNone/>
            </a:pPr>
            <a:endParaRPr lang="en-US" dirty="0" smtClean="0">
              <a:latin typeface="儷黑 Pro"/>
              <a:ea typeface="儷黑 Pro"/>
            </a:endParaRPr>
          </a:p>
          <a:p>
            <a:pPr marL="0" marR="0" indent="0" algn="l">
              <a:spcBef>
                <a:spcPts val="0"/>
              </a:spcBef>
              <a:buNone/>
            </a:pPr>
            <a:r>
              <a:rPr lang="zh-TW" altLang="en-US" dirty="0" smtClean="0">
                <a:latin typeface="儷黑 Pro"/>
                <a:ea typeface="儷黑 Pro"/>
              </a:rPr>
              <a:t>使用「切片工具」、</a:t>
            </a:r>
            <a:r>
              <a:rPr lang="en-US" altLang="zh-TW" dirty="0" smtClean="0">
                <a:latin typeface="儷黑 Pro"/>
                <a:ea typeface="儷黑 Pro"/>
              </a:rPr>
              <a:t>[</a:t>
            </a:r>
            <a:r>
              <a:rPr lang="zh-TW" altLang="en-US" dirty="0" smtClean="0">
                <a:latin typeface="儷黑 Pro"/>
                <a:ea typeface="儷黑 Pro"/>
              </a:rPr>
              <a:t>檔案</a:t>
            </a:r>
            <a:r>
              <a:rPr lang="en-US" altLang="zh-TW" dirty="0" smtClean="0">
                <a:latin typeface="儷黑 Pro"/>
                <a:ea typeface="儷黑 Pro"/>
              </a:rPr>
              <a:t>/</a:t>
            </a:r>
            <a:r>
              <a:rPr lang="zh-TW" altLang="en-US" dirty="0" smtClean="0">
                <a:latin typeface="儷黑 Pro"/>
                <a:ea typeface="儷黑 Pro"/>
              </a:rPr>
              <a:t>儲存為網頁用</a:t>
            </a:r>
            <a:r>
              <a:rPr lang="en-US" altLang="zh-TW" dirty="0" smtClean="0">
                <a:latin typeface="儷黑 Pro"/>
                <a:ea typeface="儷黑 Pro"/>
              </a:rPr>
              <a:t>]</a:t>
            </a:r>
            <a:endParaRPr lang="en-US" dirty="0" smtClean="0">
              <a:latin typeface="儷黑 Pro"/>
              <a:ea typeface="儷黑 Pro"/>
            </a:endParaRPr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38600"/>
            <a:ext cx="9144000" cy="60960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90800"/>
            <a:ext cx="9144000" cy="609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Add and Link CSS file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kumimoji="1" lang="en-US" altLang="zh-TW" dirty="0"/>
              <a:t>&lt;!</a:t>
            </a:r>
            <a:r>
              <a:rPr kumimoji="1" lang="en-US" altLang="zh-TW" dirty="0" err="1"/>
              <a:t>doctype</a:t>
            </a:r>
            <a:r>
              <a:rPr kumimoji="1" lang="en-US" altLang="zh-TW" dirty="0"/>
              <a:t> html&gt;</a:t>
            </a:r>
          </a:p>
          <a:p>
            <a:pPr marL="0" indent="0">
              <a:buNone/>
            </a:pPr>
            <a:r>
              <a:rPr kumimoji="1" lang="en-US" altLang="zh-TW" dirty="0"/>
              <a:t>&lt;html&gt;</a:t>
            </a:r>
          </a:p>
          <a:p>
            <a:pPr marL="0" indent="0">
              <a:buNone/>
            </a:pPr>
            <a:r>
              <a:rPr kumimoji="1" lang="en-US" altLang="zh-TW" dirty="0"/>
              <a:t>&lt;head&gt;</a:t>
            </a:r>
          </a:p>
          <a:p>
            <a:pPr marL="0" indent="0">
              <a:buNone/>
            </a:pPr>
            <a:r>
              <a:rPr kumimoji="1" lang="en-US" altLang="zh-TW" dirty="0"/>
              <a:t>&lt;meta charset="UTF-8"&gt;</a:t>
            </a:r>
          </a:p>
          <a:p>
            <a:pPr marL="0" indent="0">
              <a:buNone/>
            </a:pPr>
            <a:r>
              <a:rPr kumimoji="1" lang="en-US" altLang="zh-TW" dirty="0"/>
              <a:t>&lt;title&gt;Multimedia Design&lt;/title&gt;</a:t>
            </a:r>
          </a:p>
          <a:p>
            <a:pPr marL="0" indent="0">
              <a:buNone/>
            </a:pPr>
            <a:r>
              <a:rPr kumimoji="1" lang="en-US" altLang="zh-TW" dirty="0"/>
              <a:t>&lt;link </a:t>
            </a:r>
            <a:r>
              <a:rPr kumimoji="1" lang="en-US" altLang="zh-TW" dirty="0" err="1"/>
              <a:t>href</a:t>
            </a:r>
            <a:r>
              <a:rPr kumimoji="1" lang="en-US" altLang="zh-TW" dirty="0"/>
              <a:t>="</a:t>
            </a:r>
            <a:r>
              <a:rPr kumimoji="1" lang="en-US" altLang="zh-TW" dirty="0" err="1">
                <a:solidFill>
                  <a:srgbClr val="FF0000"/>
                </a:solidFill>
              </a:rPr>
              <a:t>css</a:t>
            </a:r>
            <a:r>
              <a:rPr kumimoji="1" lang="en-US" altLang="zh-TW" dirty="0">
                <a:solidFill>
                  <a:srgbClr val="FF0000"/>
                </a:solidFill>
              </a:rPr>
              <a:t>/</a:t>
            </a:r>
            <a:r>
              <a:rPr kumimoji="1" lang="en-US" altLang="zh-TW" dirty="0" err="1">
                <a:solidFill>
                  <a:srgbClr val="FF0000"/>
                </a:solidFill>
              </a:rPr>
              <a:t>style.css</a:t>
            </a:r>
            <a:r>
              <a:rPr kumimoji="1" lang="en-US" altLang="zh-TW" dirty="0"/>
              <a:t>" </a:t>
            </a:r>
            <a:r>
              <a:rPr kumimoji="1" lang="en-US" altLang="zh-TW" dirty="0" err="1"/>
              <a:t>rel</a:t>
            </a:r>
            <a:r>
              <a:rPr kumimoji="1" lang="en-US" altLang="zh-TW" dirty="0"/>
              <a:t>="</a:t>
            </a:r>
            <a:r>
              <a:rPr kumimoji="1" lang="en-US" altLang="zh-TW" dirty="0" err="1"/>
              <a:t>stylesheet</a:t>
            </a:r>
            <a:r>
              <a:rPr kumimoji="1" lang="en-US" altLang="zh-TW" dirty="0"/>
              <a:t>" type="text/</a:t>
            </a:r>
            <a:r>
              <a:rPr kumimoji="1" lang="en-US" altLang="zh-TW" dirty="0" err="1"/>
              <a:t>css</a:t>
            </a:r>
            <a:r>
              <a:rPr kumimoji="1" lang="en-US" altLang="zh-TW" dirty="0"/>
              <a:t>” media="screen"&gt;</a:t>
            </a:r>
          </a:p>
          <a:p>
            <a:pPr marL="0" indent="0">
              <a:buNone/>
            </a:pPr>
            <a:r>
              <a:rPr kumimoji="1" lang="en-US" altLang="zh-TW" dirty="0"/>
              <a:t>&lt;/head&gt;</a:t>
            </a:r>
          </a:p>
          <a:p>
            <a:pPr marL="0" indent="0">
              <a:buNone/>
            </a:pPr>
            <a:r>
              <a:rPr kumimoji="1" lang="en-US" altLang="zh-TW" dirty="0"/>
              <a:t>&lt;body&gt;</a:t>
            </a:r>
          </a:p>
          <a:p>
            <a:pPr marL="0" indent="0">
              <a:buNone/>
            </a:pPr>
            <a:r>
              <a:rPr kumimoji="1" lang="en-US" altLang="zh-TW" dirty="0"/>
              <a:t>	&lt;header&gt;&lt;/header&gt;</a:t>
            </a:r>
          </a:p>
          <a:p>
            <a:pPr marL="0" indent="0">
              <a:buNone/>
            </a:pPr>
            <a:r>
              <a:rPr kumimoji="1" lang="en-US" altLang="zh-TW" dirty="0"/>
              <a:t>	&lt;article&gt;&lt;/article&gt;</a:t>
            </a:r>
          </a:p>
          <a:p>
            <a:pPr marL="0" indent="0">
              <a:buNone/>
            </a:pPr>
            <a:r>
              <a:rPr kumimoji="1" lang="en-US" altLang="zh-TW" dirty="0"/>
              <a:t>	&lt;footer&gt;&lt;/footer&gt;</a:t>
            </a:r>
          </a:p>
          <a:p>
            <a:pPr marL="0" indent="0">
              <a:buNone/>
            </a:pPr>
            <a:r>
              <a:rPr kumimoji="1" lang="en-US" altLang="zh-TW" dirty="0"/>
              <a:t>&lt;/body&gt;</a:t>
            </a:r>
          </a:p>
          <a:p>
            <a:pPr marL="0" indent="0">
              <a:buNone/>
            </a:pPr>
            <a:r>
              <a:rPr kumimoji="1" lang="en-US" altLang="zh-TW" dirty="0"/>
              <a:t>&lt;/html&gt;</a:t>
            </a:r>
            <a:endParaRPr kumimoji="1" lang="zh-TW" altLang="en-US" dirty="0"/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3505200" y="3429000"/>
            <a:ext cx="4596130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kumimoji="1" lang="en-US" altLang="zh-TW" dirty="0" smtClean="0"/>
              <a:t>html</a:t>
            </a:r>
            <a:r>
              <a:rPr kumimoji="1" lang="zh-TW" altLang="en-US" dirty="0" smtClean="0"/>
              <a:t>檔案內儘量不要放和樣式有關的語法</a:t>
            </a:r>
            <a:endParaRPr kumimoji="1" lang="en-US" altLang="zh-TW" dirty="0" smtClean="0"/>
          </a:p>
          <a:p>
            <a:pPr marL="285750" indent="-285750">
              <a:buFont typeface="Arial"/>
              <a:buChar char="•"/>
            </a:pPr>
            <a:r>
              <a:rPr kumimoji="1" lang="zh-TW" altLang="en-US" dirty="0" smtClean="0"/>
              <a:t>將樣式設定全部集中在</a:t>
            </a:r>
            <a:r>
              <a:rPr kumimoji="1" lang="en-US" altLang="zh-TW" dirty="0" smtClean="0"/>
              <a:t>CSS</a:t>
            </a:r>
            <a:r>
              <a:rPr kumimoji="1" lang="zh-TW" altLang="en-US" dirty="0" smtClean="0"/>
              <a:t>檔案中</a:t>
            </a:r>
            <a:endParaRPr kumimoji="1" lang="zh-TW" altLang="en-US" dirty="0"/>
          </a:p>
        </p:txBody>
      </p:sp>
      <p:grpSp>
        <p:nvGrpSpPr>
          <p:cNvPr id="10" name="群組 9"/>
          <p:cNvGrpSpPr/>
          <p:nvPr/>
        </p:nvGrpSpPr>
        <p:grpSpPr>
          <a:xfrm>
            <a:off x="3810000" y="4419600"/>
            <a:ext cx="1589139" cy="2420759"/>
            <a:chOff x="3810000" y="4419600"/>
            <a:chExt cx="1589139" cy="2420759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2"/>
            <a:srcRect l="25348" t="4119" r="24237" b="29601"/>
            <a:stretch/>
          </p:blipFill>
          <p:spPr>
            <a:xfrm>
              <a:off x="3810000" y="4419600"/>
              <a:ext cx="1589139" cy="2062947"/>
            </a:xfrm>
            <a:prstGeom prst="rect">
              <a:avLst/>
            </a:prstGeom>
          </p:spPr>
        </p:pic>
        <p:sp>
          <p:nvSpPr>
            <p:cNvPr id="8" name="文字方塊 7"/>
            <p:cNvSpPr txBox="1"/>
            <p:nvPr/>
          </p:nvSpPr>
          <p:spPr>
            <a:xfrm>
              <a:off x="4267200" y="6471027"/>
              <a:ext cx="6206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dirty="0" smtClean="0"/>
                <a:t>html</a:t>
              </a:r>
              <a:endParaRPr kumimoji="1" lang="zh-TW" altLang="en-US" dirty="0"/>
            </a:p>
          </p:txBody>
        </p:sp>
      </p:grpSp>
      <p:grpSp>
        <p:nvGrpSpPr>
          <p:cNvPr id="11" name="群組 10"/>
          <p:cNvGrpSpPr/>
          <p:nvPr/>
        </p:nvGrpSpPr>
        <p:grpSpPr>
          <a:xfrm>
            <a:off x="5410200" y="4343400"/>
            <a:ext cx="3121881" cy="2514600"/>
            <a:chOff x="5410200" y="4343400"/>
            <a:chExt cx="3121881" cy="251460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595" b="94620" l="3947" r="100000">
                          <a14:foregroundMark x1="51974" y1="75000" x2="51974" y2="75000"/>
                          <a14:foregroundMark x1="51974" y1="75000" x2="51974" y2="75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410200" y="4362450"/>
              <a:ext cx="2969481" cy="2053626"/>
            </a:xfrm>
            <a:prstGeom prst="rect">
              <a:avLst/>
            </a:prstGeom>
          </p:spPr>
        </p:pic>
        <p:pic>
          <p:nvPicPr>
            <p:cNvPr id="6" name="圖片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494" b="97785" l="943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562600" y="4343400"/>
              <a:ext cx="2969481" cy="20536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文字方塊 8"/>
            <p:cNvSpPr txBox="1"/>
            <p:nvPr/>
          </p:nvSpPr>
          <p:spPr>
            <a:xfrm>
              <a:off x="6781800" y="6488668"/>
              <a:ext cx="5198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dirty="0" smtClean="0"/>
                <a:t>CSS</a:t>
              </a:r>
              <a:endParaRPr kumimoji="1"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2212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Header Container</a:t>
            </a:r>
            <a:endParaRPr kumimoji="1" lang="zh-TW" altLang="en-US" dirty="0"/>
          </a:p>
        </p:txBody>
      </p:sp>
      <p:pic>
        <p:nvPicPr>
          <p:cNvPr id="4" name="圖片版面配置區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505018"/>
            <a:ext cx="8991600" cy="335298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33400" y="3505200"/>
            <a:ext cx="76962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533400" y="1295400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en-US" altLang="zh-TW" dirty="0"/>
              <a:t>&lt;body&gt;</a:t>
            </a:r>
          </a:p>
          <a:p>
            <a:r>
              <a:rPr kumimoji="1" lang="en-US" altLang="zh-TW" dirty="0"/>
              <a:t>	&lt;header</a:t>
            </a:r>
            <a:r>
              <a:rPr kumimoji="1" lang="en-US" altLang="zh-TW" dirty="0" smtClean="0"/>
              <a:t>&gt;</a:t>
            </a:r>
          </a:p>
          <a:p>
            <a:r>
              <a:rPr kumimoji="1" lang="en-US" altLang="zh-TW" dirty="0"/>
              <a:t>	</a:t>
            </a:r>
            <a:r>
              <a:rPr kumimoji="1" lang="en-US" altLang="zh-TW" dirty="0" smtClean="0"/>
              <a:t>&lt;div id=“</a:t>
            </a:r>
            <a:r>
              <a:rPr kumimoji="1" lang="en-US" altLang="zh-TW" dirty="0" err="1" smtClean="0"/>
              <a:t>headerContainer</a:t>
            </a:r>
            <a:r>
              <a:rPr kumimoji="1" lang="en-US" altLang="zh-TW" dirty="0" smtClean="0"/>
              <a:t>”&gt;</a:t>
            </a:r>
          </a:p>
          <a:p>
            <a:r>
              <a:rPr kumimoji="1" lang="en-US" altLang="zh-TW" dirty="0"/>
              <a:t>	</a:t>
            </a:r>
            <a:endParaRPr kumimoji="1" lang="en-US" altLang="zh-TW" dirty="0" smtClean="0"/>
          </a:p>
          <a:p>
            <a:r>
              <a:rPr kumimoji="1" lang="en-US" altLang="zh-TW" dirty="0"/>
              <a:t>	</a:t>
            </a:r>
            <a:r>
              <a:rPr kumimoji="1" lang="en-US" altLang="zh-TW" dirty="0" smtClean="0"/>
              <a:t>&lt;/div&gt;</a:t>
            </a:r>
          </a:p>
          <a:p>
            <a:r>
              <a:rPr kumimoji="1" lang="en-US" altLang="zh-TW" dirty="0"/>
              <a:t>	</a:t>
            </a:r>
            <a:r>
              <a:rPr kumimoji="1" lang="en-US" altLang="zh-TW" dirty="0" smtClean="0"/>
              <a:t>&lt;</a:t>
            </a:r>
            <a:r>
              <a:rPr kumimoji="1" lang="en-US" altLang="zh-TW" dirty="0"/>
              <a:t>/header&gt;</a:t>
            </a:r>
          </a:p>
          <a:p>
            <a:r>
              <a:rPr kumimoji="1" lang="en-US" altLang="zh-TW" dirty="0" smtClean="0"/>
              <a:t>&lt;</a:t>
            </a:r>
            <a:r>
              <a:rPr kumimoji="1" lang="en-US" altLang="zh-TW" dirty="0"/>
              <a:t>/body&gt;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4648200" y="1828800"/>
            <a:ext cx="3527340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&lt;header&gt;</a:t>
            </a:r>
            <a:r>
              <a:rPr kumimoji="1" lang="zh-TW" altLang="en-US" dirty="0" smtClean="0"/>
              <a:t>當背景</a:t>
            </a:r>
            <a:endParaRPr kumimoji="1" lang="en-US" altLang="zh-TW" dirty="0" smtClean="0"/>
          </a:p>
          <a:p>
            <a:r>
              <a:rPr kumimoji="1" lang="en-US" altLang="zh-TW" dirty="0" err="1" smtClean="0"/>
              <a:t>headerContainer</a:t>
            </a:r>
            <a:r>
              <a:rPr kumimoji="1" lang="zh-TW" altLang="en-US" dirty="0" smtClean="0"/>
              <a:t>放頁首內容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置中</a:t>
            </a:r>
            <a:r>
              <a:rPr kumimoji="1" lang="en-US" altLang="zh-TW" dirty="0" smtClean="0"/>
              <a:t>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72612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組識</a:t>
            </a:r>
            <a:r>
              <a:rPr kumimoji="1" lang="en-US" altLang="zh-TW" dirty="0" smtClean="0"/>
              <a:t>&lt;header&gt;</a:t>
            </a:r>
            <a:r>
              <a:rPr kumimoji="1" lang="zh-TW" altLang="en-US" dirty="0" smtClean="0"/>
              <a:t>內的網頁元素</a:t>
            </a:r>
            <a:endParaRPr kumimoji="1" lang="zh-TW" altLang="en-US" dirty="0"/>
          </a:p>
        </p:txBody>
      </p:sp>
      <p:pic>
        <p:nvPicPr>
          <p:cNvPr id="4" name="圖片版面配置區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819218"/>
            <a:ext cx="8991600" cy="335298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86000" y="2819400"/>
            <a:ext cx="5943600" cy="838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圖說文字 5"/>
          <p:cNvSpPr/>
          <p:nvPr/>
        </p:nvSpPr>
        <p:spPr>
          <a:xfrm>
            <a:off x="6172200" y="2057400"/>
            <a:ext cx="2209800" cy="381000"/>
          </a:xfrm>
          <a:prstGeom prst="wedgeRectCallout">
            <a:avLst>
              <a:gd name="adj1" fmla="val 21450"/>
              <a:gd name="adj2" fmla="val 148418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>
                <a:solidFill>
                  <a:srgbClr val="000000"/>
                </a:solidFill>
              </a:rPr>
              <a:t>rightHeader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3400" y="4038600"/>
            <a:ext cx="3352800" cy="1752600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圖說文字 7"/>
          <p:cNvSpPr/>
          <p:nvPr/>
        </p:nvSpPr>
        <p:spPr>
          <a:xfrm>
            <a:off x="1524000" y="2286000"/>
            <a:ext cx="2209800" cy="381000"/>
          </a:xfrm>
          <a:prstGeom prst="wedgeRectCallout">
            <a:avLst>
              <a:gd name="adj1" fmla="val -28320"/>
              <a:gd name="adj2" fmla="val 406175"/>
            </a:avLst>
          </a:prstGeom>
          <a:noFill/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>
                <a:solidFill>
                  <a:schemeClr val="tx1"/>
                </a:solidFill>
              </a:rPr>
              <a:t>leftHeader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矩形圖說文字 8"/>
          <p:cNvSpPr/>
          <p:nvPr/>
        </p:nvSpPr>
        <p:spPr>
          <a:xfrm>
            <a:off x="152400" y="1676400"/>
            <a:ext cx="1447800" cy="381000"/>
          </a:xfrm>
          <a:prstGeom prst="wedgeRectCallout">
            <a:avLst>
              <a:gd name="adj1" fmla="val 9912"/>
              <a:gd name="adj2" fmla="val 392429"/>
            </a:avLst>
          </a:prstGeom>
          <a:noFill/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chemeClr val="tx1"/>
                </a:solidFill>
              </a:rPr>
              <a:t>logo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10" name="矩形圖說文字 9"/>
          <p:cNvSpPr/>
          <p:nvPr/>
        </p:nvSpPr>
        <p:spPr>
          <a:xfrm>
            <a:off x="2362200" y="2895600"/>
            <a:ext cx="762000" cy="381000"/>
          </a:xfrm>
          <a:prstGeom prst="wedgeRectCallout">
            <a:avLst>
              <a:gd name="adj1" fmla="val 114790"/>
              <a:gd name="adj2" fmla="val 69372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>
                <a:solidFill>
                  <a:srgbClr val="000000"/>
                </a:solidFill>
              </a:rPr>
              <a:t>nav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362200" y="3352800"/>
            <a:ext cx="579120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4572000" y="3048000"/>
            <a:ext cx="35814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矩形圖說文字 12"/>
          <p:cNvSpPr/>
          <p:nvPr/>
        </p:nvSpPr>
        <p:spPr>
          <a:xfrm>
            <a:off x="3505200" y="2895600"/>
            <a:ext cx="990600" cy="381000"/>
          </a:xfrm>
          <a:prstGeom prst="wedgeRectCallout">
            <a:avLst>
              <a:gd name="adj1" fmla="val 55972"/>
              <a:gd name="adj2" fmla="val 17820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 smtClean="0">
                <a:solidFill>
                  <a:srgbClr val="000000"/>
                </a:solidFill>
              </a:rPr>
              <a:t>topLink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4" name="矩形圖說文字 13"/>
          <p:cNvSpPr/>
          <p:nvPr/>
        </p:nvSpPr>
        <p:spPr>
          <a:xfrm>
            <a:off x="2895600" y="5257800"/>
            <a:ext cx="762000" cy="381000"/>
          </a:xfrm>
          <a:prstGeom prst="wedgeRectCallout">
            <a:avLst>
              <a:gd name="adj1" fmla="val -163570"/>
              <a:gd name="adj2" fmla="val -85282"/>
            </a:avLst>
          </a:prstGeom>
          <a:noFill/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rgbClr val="000000"/>
                </a:solidFill>
              </a:rPr>
              <a:t>&lt;p&gt;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5" name="矩形圖說文字 14"/>
          <p:cNvSpPr/>
          <p:nvPr/>
        </p:nvSpPr>
        <p:spPr>
          <a:xfrm>
            <a:off x="2895600" y="4114800"/>
            <a:ext cx="762000" cy="381000"/>
          </a:xfrm>
          <a:prstGeom prst="wedgeRectCallout">
            <a:avLst>
              <a:gd name="adj1" fmla="val -105149"/>
              <a:gd name="adj2" fmla="val -30293"/>
            </a:avLst>
          </a:prstGeom>
          <a:noFill/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rgbClr val="000000"/>
                </a:solidFill>
              </a:rPr>
              <a:t>&lt;h1&gt;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609600" y="6248400"/>
            <a:ext cx="5050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 smtClean="0"/>
              <a:t>在</a:t>
            </a:r>
            <a:r>
              <a:rPr kumimoji="1" lang="en-US" altLang="zh-TW" dirty="0" smtClean="0"/>
              <a:t>CSS</a:t>
            </a:r>
            <a:r>
              <a:rPr kumimoji="1" lang="zh-TW" altLang="en-US" dirty="0" smtClean="0"/>
              <a:t>內設定</a:t>
            </a:r>
            <a:r>
              <a:rPr kumimoji="1" lang="en-US" altLang="zh-TW" dirty="0" smtClean="0"/>
              <a:t>&lt;h1&gt;</a:t>
            </a:r>
            <a:r>
              <a:rPr kumimoji="1" lang="zh-TW" altLang="en-US" dirty="0" smtClean="0"/>
              <a:t>的背景為「線條」圖檔</a:t>
            </a:r>
            <a:r>
              <a:rPr kumimoji="1" lang="en-US" altLang="zh-TW" dirty="0" err="1" smtClean="0"/>
              <a:t>Line.png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3549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Completed &lt;header&gt;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1"/>
            <a:ext cx="7848600" cy="5257799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kumimoji="1" lang="en-US" altLang="zh-TW" dirty="0"/>
              <a:t>&lt;header id="header"&gt;</a:t>
            </a:r>
          </a:p>
          <a:p>
            <a:pPr marL="0" indent="0">
              <a:buNone/>
            </a:pPr>
            <a:r>
              <a:rPr kumimoji="1" lang="en-US" altLang="zh-TW" dirty="0"/>
              <a:t>  &lt;div id="</a:t>
            </a:r>
            <a:r>
              <a:rPr kumimoji="1" lang="en-US" altLang="zh-TW" dirty="0" err="1"/>
              <a:t>headerContainer</a:t>
            </a:r>
            <a:r>
              <a:rPr kumimoji="1" lang="en-US" altLang="zh-TW" dirty="0"/>
              <a:t>"&gt;</a:t>
            </a:r>
          </a:p>
          <a:p>
            <a:pPr marL="400050" lvl="1" indent="0">
              <a:buNone/>
            </a:pPr>
            <a:r>
              <a:rPr kumimoji="1" lang="en-US" altLang="zh-TW" dirty="0"/>
              <a:t>  &lt;a id="logo"&gt;&lt;</a:t>
            </a:r>
            <a:r>
              <a:rPr kumimoji="1" lang="en-US" altLang="zh-TW" dirty="0" err="1"/>
              <a:t>img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src</a:t>
            </a:r>
            <a:r>
              <a:rPr kumimoji="1" lang="en-US" altLang="zh-TW" dirty="0"/>
              <a:t>="assets/</a:t>
            </a:r>
            <a:r>
              <a:rPr kumimoji="1" lang="en-US" altLang="zh-TW" dirty="0" err="1"/>
              <a:t>Logo.png</a:t>
            </a:r>
            <a:r>
              <a:rPr kumimoji="1" lang="en-US" altLang="zh-TW" dirty="0"/>
              <a:t>" width="161" height="135" alt=""/&gt; </a:t>
            </a:r>
            <a:r>
              <a:rPr kumimoji="1" lang="en-US" altLang="zh-TW" dirty="0" smtClean="0"/>
              <a:t>&lt;</a:t>
            </a:r>
            <a:r>
              <a:rPr kumimoji="1" lang="en-US" altLang="zh-TW" dirty="0"/>
              <a:t>/a&gt;</a:t>
            </a:r>
          </a:p>
          <a:p>
            <a:pPr marL="400050" lvl="1" indent="0">
              <a:buNone/>
            </a:pPr>
            <a:r>
              <a:rPr kumimoji="1" lang="en-US" altLang="zh-TW" dirty="0"/>
              <a:t>  &lt;section id="</a:t>
            </a:r>
            <a:r>
              <a:rPr kumimoji="1" lang="en-US" altLang="zh-TW" dirty="0" err="1"/>
              <a:t>rightHeader</a:t>
            </a:r>
            <a:r>
              <a:rPr kumimoji="1" lang="en-US" altLang="zh-TW" dirty="0"/>
              <a:t>"&gt;</a:t>
            </a:r>
          </a:p>
          <a:p>
            <a:pPr marL="400050" lvl="1" indent="0">
              <a:buNone/>
            </a:pPr>
            <a:r>
              <a:rPr kumimoji="1" lang="en-US" altLang="zh-TW" dirty="0"/>
              <a:t>    &lt;div id="</a:t>
            </a:r>
            <a:r>
              <a:rPr kumimoji="1" lang="en-US" altLang="zh-TW" dirty="0" err="1"/>
              <a:t>topLink</a:t>
            </a:r>
            <a:r>
              <a:rPr kumimoji="1" lang="en-US" altLang="zh-TW" dirty="0"/>
              <a:t>"&gt;</a:t>
            </a:r>
          </a:p>
          <a:p>
            <a:pPr marL="400050" lvl="1" indent="0">
              <a:buNone/>
            </a:pPr>
            <a:r>
              <a:rPr kumimoji="1" lang="en-US" altLang="zh-TW" dirty="0"/>
              <a:t>    &lt;a </a:t>
            </a:r>
            <a:r>
              <a:rPr kumimoji="1" lang="en-US" altLang="zh-TW" dirty="0" err="1"/>
              <a:t>href</a:t>
            </a:r>
            <a:r>
              <a:rPr kumimoji="1" lang="en-US" altLang="zh-TW" dirty="0"/>
              <a:t>="http://</a:t>
            </a:r>
            <a:r>
              <a:rPr kumimoji="1" lang="en-US" altLang="zh-TW" dirty="0" err="1"/>
              <a:t>md.nutc.edu.tw</a:t>
            </a:r>
            <a:r>
              <a:rPr kumimoji="1" lang="en-US" altLang="zh-TW" dirty="0"/>
              <a:t>"&gt;Dept. Multimedia Design, </a:t>
            </a:r>
            <a:r>
              <a:rPr kumimoji="1" lang="en-US" altLang="zh-TW" dirty="0" err="1"/>
              <a:t>md@nutc.edu.tw</a:t>
            </a:r>
            <a:r>
              <a:rPr kumimoji="1" lang="en-US" altLang="zh-TW" dirty="0"/>
              <a:t>&lt;/a&gt;</a:t>
            </a:r>
          </a:p>
          <a:p>
            <a:pPr marL="400050" lvl="1" indent="0">
              <a:buNone/>
            </a:pPr>
            <a:r>
              <a:rPr kumimoji="1" lang="en-US" altLang="zh-TW" dirty="0"/>
              <a:t>    &lt;/div&gt;</a:t>
            </a:r>
          </a:p>
          <a:p>
            <a:pPr marL="400050" lvl="1" indent="0">
              <a:buNone/>
            </a:pPr>
            <a:r>
              <a:rPr kumimoji="1" lang="en-US" altLang="zh-TW" dirty="0"/>
              <a:t>    &lt;</a:t>
            </a:r>
            <a:r>
              <a:rPr kumimoji="1" lang="en-US" altLang="zh-TW" dirty="0" err="1"/>
              <a:t>nav</a:t>
            </a:r>
            <a:r>
              <a:rPr kumimoji="1" lang="en-US" altLang="zh-TW" dirty="0"/>
              <a:t> id="</a:t>
            </a:r>
            <a:r>
              <a:rPr kumimoji="1" lang="en-US" altLang="zh-TW" dirty="0" err="1"/>
              <a:t>Nav</a:t>
            </a:r>
            <a:r>
              <a:rPr kumimoji="1" lang="en-US" altLang="zh-TW" dirty="0"/>
              <a:t>"&gt;</a:t>
            </a:r>
          </a:p>
          <a:p>
            <a:pPr marL="400050" lvl="1" indent="0">
              <a:buNone/>
            </a:pPr>
            <a:r>
              <a:rPr kumimoji="1" lang="en-US" altLang="zh-TW" dirty="0"/>
              <a:t>    &lt;</a:t>
            </a:r>
            <a:r>
              <a:rPr kumimoji="1" lang="en-US" altLang="zh-TW" dirty="0" err="1"/>
              <a:t>ul</a:t>
            </a:r>
            <a:r>
              <a:rPr kumimoji="1" lang="en-US" altLang="zh-TW" dirty="0"/>
              <a:t>&gt;&lt;li&gt;Home&lt;/li&gt;&lt;li&gt;About&lt;/li&gt;&lt;li&gt;Staff&lt;/li&gt;&lt;li&gt;Course&lt;/li&gt;&lt;li&gt;Contact&lt;/li&gt;&lt;/</a:t>
            </a:r>
            <a:r>
              <a:rPr kumimoji="1" lang="en-US" altLang="zh-TW" dirty="0" err="1"/>
              <a:t>ul</a:t>
            </a:r>
            <a:r>
              <a:rPr kumimoji="1" lang="en-US" altLang="zh-TW" dirty="0"/>
              <a:t>&gt;</a:t>
            </a:r>
          </a:p>
          <a:p>
            <a:pPr marL="400050" lvl="1" indent="0">
              <a:buNone/>
            </a:pPr>
            <a:r>
              <a:rPr kumimoji="1" lang="en-US" altLang="zh-TW" dirty="0"/>
              <a:t>    &lt;/</a:t>
            </a:r>
            <a:r>
              <a:rPr kumimoji="1" lang="en-US" altLang="zh-TW" dirty="0" err="1"/>
              <a:t>nav</a:t>
            </a:r>
            <a:r>
              <a:rPr kumimoji="1" lang="en-US" altLang="zh-TW" dirty="0"/>
              <a:t>&gt;</a:t>
            </a:r>
          </a:p>
          <a:p>
            <a:pPr marL="400050" lvl="1" indent="0">
              <a:buNone/>
            </a:pPr>
            <a:r>
              <a:rPr kumimoji="1" lang="en-US" altLang="zh-TW" dirty="0"/>
              <a:t> </a:t>
            </a:r>
            <a:r>
              <a:rPr kumimoji="1" lang="en-US" altLang="zh-TW" dirty="0" smtClean="0"/>
              <a:t> </a:t>
            </a:r>
            <a:r>
              <a:rPr kumimoji="1" lang="en-US" altLang="zh-TW" dirty="0"/>
              <a:t>&lt;/section&gt;</a:t>
            </a:r>
          </a:p>
          <a:p>
            <a:pPr marL="400050" lvl="1" indent="0">
              <a:buNone/>
            </a:pPr>
            <a:r>
              <a:rPr kumimoji="1" lang="en-US" altLang="zh-TW" dirty="0"/>
              <a:t> </a:t>
            </a:r>
            <a:r>
              <a:rPr kumimoji="1" lang="en-US" altLang="zh-TW" dirty="0" smtClean="0"/>
              <a:t> </a:t>
            </a:r>
            <a:r>
              <a:rPr kumimoji="1" lang="en-US" altLang="zh-TW" dirty="0"/>
              <a:t>&lt;</a:t>
            </a:r>
            <a:r>
              <a:rPr kumimoji="1" lang="en-US" altLang="zh-TW" dirty="0" err="1"/>
              <a:t>img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src</a:t>
            </a:r>
            <a:r>
              <a:rPr kumimoji="1" lang="en-US" altLang="zh-TW" dirty="0"/>
              <a:t>="assets/banner2.png" width="551" height="343" alt=""/&gt; </a:t>
            </a:r>
          </a:p>
          <a:p>
            <a:pPr marL="400050" lvl="1" indent="0">
              <a:buNone/>
            </a:pPr>
            <a:r>
              <a:rPr kumimoji="1" lang="en-US" altLang="zh-TW" dirty="0"/>
              <a:t> </a:t>
            </a:r>
            <a:r>
              <a:rPr kumimoji="1" lang="en-US" altLang="zh-TW" dirty="0" smtClean="0"/>
              <a:t> </a:t>
            </a:r>
            <a:r>
              <a:rPr kumimoji="1" lang="en-US" altLang="zh-TW" dirty="0"/>
              <a:t>&lt;div id="</a:t>
            </a:r>
            <a:r>
              <a:rPr kumimoji="1" lang="en-US" altLang="zh-TW" dirty="0" err="1"/>
              <a:t>leftheader</a:t>
            </a:r>
            <a:r>
              <a:rPr kumimoji="1" lang="en-US" altLang="zh-TW" dirty="0"/>
              <a:t>"&gt;</a:t>
            </a:r>
          </a:p>
          <a:p>
            <a:pPr marL="400050" lvl="1" indent="0">
              <a:buNone/>
            </a:pPr>
            <a:r>
              <a:rPr kumimoji="1" lang="en-US" altLang="zh-TW" dirty="0"/>
              <a:t> </a:t>
            </a:r>
            <a:r>
              <a:rPr kumimoji="1" lang="en-US" altLang="zh-TW" dirty="0" smtClean="0"/>
              <a:t>   </a:t>
            </a:r>
            <a:r>
              <a:rPr kumimoji="1" lang="en-US" altLang="zh-TW" dirty="0"/>
              <a:t>&lt;h1&gt;Web Page &lt;span class="h1Sec2"&gt;</a:t>
            </a:r>
            <a:r>
              <a:rPr kumimoji="1" lang="en-US" altLang="zh-TW" dirty="0" err="1"/>
              <a:t>Dsign</a:t>
            </a:r>
            <a:r>
              <a:rPr kumimoji="1" lang="en-US" altLang="zh-TW" dirty="0"/>
              <a:t>&lt;/span&gt;&lt;/h1&gt;</a:t>
            </a:r>
          </a:p>
          <a:p>
            <a:pPr marL="400050" lvl="1" indent="0">
              <a:buNone/>
            </a:pPr>
            <a:r>
              <a:rPr kumimoji="1" lang="en-US" altLang="zh-TW" dirty="0"/>
              <a:t>  </a:t>
            </a:r>
            <a:r>
              <a:rPr kumimoji="1" lang="en-US" altLang="zh-TW" dirty="0" smtClean="0"/>
              <a:t>  &lt;</a:t>
            </a:r>
            <a:r>
              <a:rPr kumimoji="1" lang="en-US" altLang="zh-TW" dirty="0"/>
              <a:t>p&gt;</a:t>
            </a:r>
            <a:r>
              <a:rPr kumimoji="1" lang="zh-TW" altLang="en-US" dirty="0"/>
              <a:t>使用</a:t>
            </a:r>
            <a:r>
              <a:rPr kumimoji="1" lang="en-US" altLang="zh-TW" dirty="0"/>
              <a:t>PSD</a:t>
            </a:r>
            <a:r>
              <a:rPr kumimoji="1" lang="zh-TW" altLang="en-US" dirty="0"/>
              <a:t>轉</a:t>
            </a:r>
            <a:r>
              <a:rPr kumimoji="1" lang="en-US" altLang="zh-TW" dirty="0"/>
              <a:t>HTML</a:t>
            </a:r>
            <a:r>
              <a:rPr kumimoji="1" lang="zh-TW" altLang="en-US" dirty="0"/>
              <a:t>教學</a:t>
            </a:r>
            <a:r>
              <a:rPr kumimoji="1" lang="zh-TW" altLang="en-US" dirty="0" smtClean="0"/>
              <a:t>範例</a:t>
            </a:r>
            <a:r>
              <a:rPr kumimoji="1" lang="en-US" altLang="zh-TW" dirty="0" smtClean="0"/>
              <a:t>…&lt;/p&gt;</a:t>
            </a:r>
            <a:endParaRPr kumimoji="1" lang="en-US" altLang="zh-TW" dirty="0"/>
          </a:p>
          <a:p>
            <a:pPr marL="400050" lvl="1" indent="0">
              <a:buNone/>
            </a:pPr>
            <a:r>
              <a:rPr kumimoji="1" lang="en-US" altLang="zh-TW" dirty="0"/>
              <a:t>  &lt;/div&gt;</a:t>
            </a:r>
          </a:p>
          <a:p>
            <a:pPr marL="0" indent="0">
              <a:buNone/>
            </a:pPr>
            <a:r>
              <a:rPr kumimoji="1" lang="en-US" altLang="zh-TW" dirty="0"/>
              <a:t>  &lt;/div&gt;</a:t>
            </a:r>
          </a:p>
          <a:p>
            <a:pPr marL="0" indent="0">
              <a:buNone/>
            </a:pPr>
            <a:r>
              <a:rPr kumimoji="1" lang="en-US" altLang="zh-TW" dirty="0"/>
              <a:t>&lt;/header&gt;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53382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792162"/>
          </a:xfrm>
        </p:spPr>
        <p:txBody>
          <a:bodyPr/>
          <a:lstStyle/>
          <a:p>
            <a:r>
              <a:rPr kumimoji="1" lang="en-US" altLang="zh-TW" dirty="0" smtClean="0"/>
              <a:t>CSS for &lt;header&gt; 1/2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52400" y="990437"/>
            <a:ext cx="5562600" cy="5830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TW" dirty="0"/>
              <a:t>#header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background-color: #E0EFE4;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width: 100%;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height: 480px;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#</a:t>
            </a:r>
            <a:r>
              <a:rPr lang="en-US" altLang="zh-TW" dirty="0" err="1"/>
              <a:t>headerContainer</a:t>
            </a:r>
            <a:r>
              <a:rPr lang="en-US" altLang="zh-TW" dirty="0"/>
              <a:t>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width: 980px;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</a:t>
            </a:r>
            <a:r>
              <a:rPr lang="en-US" altLang="zh-TW" dirty="0" err="1"/>
              <a:t>margin:auto</a:t>
            </a:r>
            <a:r>
              <a:rPr lang="en-US" altLang="zh-TW" dirty="0"/>
              <a:t>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#</a:t>
            </a:r>
            <a:r>
              <a:rPr lang="en-US" altLang="zh-TW" dirty="0" err="1"/>
              <a:t>rightHeader</a:t>
            </a:r>
            <a:r>
              <a:rPr lang="en-US" altLang="zh-TW" dirty="0"/>
              <a:t>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float: right;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width: </a:t>
            </a:r>
            <a:r>
              <a:rPr lang="en-US" altLang="zh-TW" dirty="0" err="1"/>
              <a:t>px</a:t>
            </a:r>
            <a:r>
              <a:rPr lang="en-US" altLang="zh-TW" dirty="0"/>
              <a:t>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#</a:t>
            </a:r>
            <a:r>
              <a:rPr lang="en-US" altLang="zh-TW" dirty="0" err="1"/>
              <a:t>topLink</a:t>
            </a:r>
            <a:r>
              <a:rPr lang="en-US" altLang="zh-TW" dirty="0"/>
              <a:t>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border-radius: 16px;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background-color: #2B8CCC;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float: right;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padding-top: 6px;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padding-bottom: 6px;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padding-left: 15px;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padding-right: 15px;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margin-top: 38px;</a:t>
            </a:r>
          </a:p>
          <a:p>
            <a:pPr>
              <a:lnSpc>
                <a:spcPct val="90000"/>
              </a:lnSpc>
            </a:pPr>
            <a:r>
              <a:rPr lang="en-US" altLang="zh-TW" dirty="0" smtClean="0"/>
              <a:t>}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5104895" y="914400"/>
            <a:ext cx="4038600" cy="5830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TW" dirty="0"/>
              <a:t>#logo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float: left;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margin-top: 25px;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margin-left: 30px;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#</a:t>
            </a:r>
            <a:r>
              <a:rPr lang="en-US" altLang="zh-TW" dirty="0" err="1"/>
              <a:t>topLink</a:t>
            </a:r>
            <a:r>
              <a:rPr lang="en-US" altLang="zh-TW" dirty="0"/>
              <a:t> a   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color: #FFFFFF;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#</a:t>
            </a:r>
            <a:r>
              <a:rPr lang="en-US" altLang="zh-TW" dirty="0" err="1"/>
              <a:t>Nav</a:t>
            </a:r>
            <a:r>
              <a:rPr lang="en-US" altLang="zh-TW" dirty="0"/>
              <a:t> </a:t>
            </a:r>
            <a:r>
              <a:rPr lang="en-US" altLang="zh-TW" dirty="0" err="1"/>
              <a:t>ul</a:t>
            </a:r>
            <a:r>
              <a:rPr lang="en-US" altLang="zh-TW" dirty="0"/>
              <a:t>   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list-style-type: none;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font-size: 1.2em;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color: #5C5A53;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font-family: Charlemagne </a:t>
            </a:r>
            <a:r>
              <a:rPr lang="en-US" altLang="zh-TW" dirty="0" err="1"/>
              <a:t>Std</a:t>
            </a:r>
            <a:r>
              <a:rPr lang="en-US" altLang="zh-TW" dirty="0"/>
              <a:t>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#</a:t>
            </a:r>
            <a:r>
              <a:rPr lang="en-US" altLang="zh-TW" dirty="0" err="1"/>
              <a:t>Nav</a:t>
            </a:r>
            <a:r>
              <a:rPr lang="en-US" altLang="zh-TW" dirty="0"/>
              <a:t> </a:t>
            </a:r>
            <a:r>
              <a:rPr lang="en-US" altLang="zh-TW" dirty="0" err="1"/>
              <a:t>ul</a:t>
            </a:r>
            <a:r>
              <a:rPr lang="en-US" altLang="zh-TW" dirty="0"/>
              <a:t> li   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float: left;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margin-left: 30px;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margin-right: 10px;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#</a:t>
            </a:r>
            <a:r>
              <a:rPr lang="en-US" altLang="zh-TW" dirty="0" err="1"/>
              <a:t>Nav</a:t>
            </a:r>
            <a:r>
              <a:rPr lang="en-US" altLang="zh-TW" dirty="0"/>
              <a:t>   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float: right;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clear: right;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002424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792162"/>
          </a:xfrm>
        </p:spPr>
        <p:txBody>
          <a:bodyPr/>
          <a:lstStyle/>
          <a:p>
            <a:r>
              <a:rPr kumimoji="1" lang="en-US" altLang="zh-TW" dirty="0" smtClean="0"/>
              <a:t>CSS for &lt;header&gt; 2/2</a:t>
            </a:r>
            <a:endParaRPr kumimoji="1"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152400" y="1524000"/>
            <a:ext cx="7467600" cy="40857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TW" dirty="0" smtClean="0"/>
              <a:t>#</a:t>
            </a:r>
            <a:r>
              <a:rPr lang="en-US" altLang="zh-TW" dirty="0" err="1"/>
              <a:t>headerContainer</a:t>
            </a:r>
            <a:r>
              <a:rPr lang="en-US" altLang="zh-TW" dirty="0"/>
              <a:t> </a:t>
            </a:r>
            <a:r>
              <a:rPr lang="en-US" altLang="zh-TW" dirty="0" err="1"/>
              <a:t>img</a:t>
            </a:r>
            <a:r>
              <a:rPr lang="en-US" altLang="zh-TW" dirty="0"/>
              <a:t>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float: right;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margin-top: 10px;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endParaRPr lang="en-US" altLang="zh-TW" dirty="0"/>
          </a:p>
          <a:p>
            <a:pPr>
              <a:lnSpc>
                <a:spcPct val="90000"/>
              </a:lnSpc>
            </a:pPr>
            <a:r>
              <a:rPr lang="en-US" altLang="zh-TW" dirty="0"/>
              <a:t>#</a:t>
            </a:r>
            <a:r>
              <a:rPr lang="en-US" altLang="zh-TW" dirty="0" err="1"/>
              <a:t>leftheader</a:t>
            </a:r>
            <a:r>
              <a:rPr lang="en-US" altLang="zh-TW" dirty="0"/>
              <a:t> h1 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text-align: left;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color: #2B8BCC;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font-family: Charlemagne </a:t>
            </a:r>
            <a:r>
              <a:rPr lang="en-US" altLang="zh-TW" dirty="0" err="1"/>
              <a:t>Std</a:t>
            </a:r>
            <a:r>
              <a:rPr lang="en-US" altLang="zh-TW" dirty="0"/>
              <a:t>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font-style: normal;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font-weight: 400;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background-image: </a:t>
            </a:r>
            <a:r>
              <a:rPr lang="en-US" altLang="zh-TW" dirty="0" err="1"/>
              <a:t>url</a:t>
            </a:r>
            <a:r>
              <a:rPr lang="en-US" altLang="zh-TW" dirty="0"/>
              <a:t>(../assets/</a:t>
            </a:r>
            <a:r>
              <a:rPr lang="en-US" altLang="zh-TW" dirty="0" err="1"/>
              <a:t>Line.png</a:t>
            </a:r>
            <a:r>
              <a:rPr lang="en-US" altLang="zh-TW" dirty="0"/>
              <a:t>);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background-repeat: no-repeat;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background-position: right bottom;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background-size: auto 1px;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5181600" y="1447800"/>
            <a:ext cx="4572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</a:t>
            </a:r>
            <a:r>
              <a:rPr lang="en-US" altLang="zh-TW" dirty="0" err="1"/>
              <a:t>leftheader</a:t>
            </a:r>
            <a:r>
              <a:rPr lang="en-US" altLang="zh-TW" dirty="0"/>
              <a:t> {</a:t>
            </a:r>
          </a:p>
          <a:p>
            <a:r>
              <a:rPr lang="en-US" altLang="zh-TW" dirty="0"/>
              <a:t>	float: left;</a:t>
            </a:r>
          </a:p>
          <a:p>
            <a:r>
              <a:rPr lang="en-US" altLang="zh-TW" dirty="0"/>
              <a:t>	margin-top: 18px;</a:t>
            </a:r>
          </a:p>
          <a:p>
            <a:r>
              <a:rPr lang="en-US" altLang="zh-TW" dirty="0"/>
              <a:t>	width: 360px;</a:t>
            </a:r>
          </a:p>
          <a:p>
            <a:r>
              <a:rPr lang="en-US" altLang="zh-TW" dirty="0"/>
              <a:t>	margin-left: 37px;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#</a:t>
            </a:r>
            <a:r>
              <a:rPr lang="en-US" altLang="zh-TW" dirty="0" err="1"/>
              <a:t>leftheader</a:t>
            </a:r>
            <a:r>
              <a:rPr lang="en-US" altLang="zh-TW" dirty="0"/>
              <a:t> h1 .h1Sec2 {</a:t>
            </a:r>
          </a:p>
          <a:p>
            <a:r>
              <a:rPr lang="en-US" altLang="zh-TW" dirty="0"/>
              <a:t>	color: #EFA656;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#</a:t>
            </a:r>
            <a:r>
              <a:rPr lang="en-US" altLang="zh-TW" dirty="0" err="1"/>
              <a:t>leftheader</a:t>
            </a:r>
            <a:r>
              <a:rPr lang="en-US" altLang="zh-TW" dirty="0"/>
              <a:t> p {</a:t>
            </a:r>
          </a:p>
          <a:p>
            <a:r>
              <a:rPr lang="en-US" altLang="zh-TW" dirty="0"/>
              <a:t>	font-size: 18px;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010784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組識</a:t>
            </a:r>
            <a:r>
              <a:rPr kumimoji="1" lang="en-US" altLang="zh-TW" dirty="0" smtClean="0"/>
              <a:t>&lt;article&gt;</a:t>
            </a:r>
            <a:r>
              <a:rPr kumimoji="1" lang="zh-TW" altLang="en-US" dirty="0" smtClean="0"/>
              <a:t>內的元素</a:t>
            </a:r>
            <a:endParaRPr kumimoji="1" lang="zh-TW" altLang="en-US" dirty="0"/>
          </a:p>
        </p:txBody>
      </p:sp>
      <p:pic>
        <p:nvPicPr>
          <p:cNvPr id="4" name="圖片版面配置區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934"/>
          <a:stretch/>
        </p:blipFill>
        <p:spPr>
          <a:xfrm>
            <a:off x="-34233" y="3352800"/>
            <a:ext cx="8991600" cy="239220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99167" y="3352800"/>
            <a:ext cx="7696200" cy="2057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8" name="矩形圖說文字 7"/>
          <p:cNvSpPr/>
          <p:nvPr/>
        </p:nvSpPr>
        <p:spPr>
          <a:xfrm>
            <a:off x="6823767" y="2743200"/>
            <a:ext cx="1524000" cy="381000"/>
          </a:xfrm>
          <a:prstGeom prst="wedgeRectCallout">
            <a:avLst>
              <a:gd name="adj1" fmla="val 24027"/>
              <a:gd name="adj2" fmla="val 114051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rgbClr val="000000"/>
                </a:solidFill>
              </a:rPr>
              <a:t>wrapper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175567" y="3429000"/>
            <a:ext cx="1676400" cy="1905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2" name="矩形圖說文字 11"/>
          <p:cNvSpPr/>
          <p:nvPr/>
        </p:nvSpPr>
        <p:spPr>
          <a:xfrm>
            <a:off x="1905000" y="1828800"/>
            <a:ext cx="2743200" cy="381000"/>
          </a:xfrm>
          <a:prstGeom prst="wedgeRectCallout">
            <a:avLst>
              <a:gd name="adj1" fmla="val 6845"/>
              <a:gd name="adj2" fmla="val 368371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rgbClr val="000000"/>
                </a:solidFill>
              </a:rPr>
              <a:t>&lt;section class=“</a:t>
            </a:r>
            <a:r>
              <a:rPr kumimoji="1" lang="en-US" altLang="zh-TW" dirty="0" err="1" smtClean="0">
                <a:solidFill>
                  <a:srgbClr val="000000"/>
                </a:solidFill>
              </a:rPr>
              <a:t>cms</a:t>
            </a:r>
            <a:r>
              <a:rPr kumimoji="1" lang="en-US" altLang="zh-TW" dirty="0" smtClean="0">
                <a:solidFill>
                  <a:srgbClr val="000000"/>
                </a:solidFill>
              </a:rPr>
              <a:t>”&gt;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3" name="矩形圖說文字 12"/>
          <p:cNvSpPr/>
          <p:nvPr/>
        </p:nvSpPr>
        <p:spPr>
          <a:xfrm>
            <a:off x="2438400" y="2590800"/>
            <a:ext cx="762000" cy="381000"/>
          </a:xfrm>
          <a:prstGeom prst="wedgeRectCallout">
            <a:avLst>
              <a:gd name="adj1" fmla="val 64960"/>
              <a:gd name="adj2" fmla="val 285889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rgbClr val="000000"/>
                </a:solidFill>
              </a:rPr>
              <a:t>&lt;h3&gt;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4" name="矩形圖說文字 13"/>
          <p:cNvSpPr/>
          <p:nvPr/>
        </p:nvSpPr>
        <p:spPr>
          <a:xfrm>
            <a:off x="1600200" y="2590800"/>
            <a:ext cx="762000" cy="381000"/>
          </a:xfrm>
          <a:prstGeom prst="wedgeRectCallout">
            <a:avLst>
              <a:gd name="adj1" fmla="val 64960"/>
              <a:gd name="adj2" fmla="val 285889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rgbClr val="000000"/>
                </a:solidFill>
              </a:rPr>
              <a:t>&lt;</a:t>
            </a:r>
            <a:r>
              <a:rPr kumimoji="1" lang="en-US" altLang="zh-TW" dirty="0" err="1" smtClean="0">
                <a:solidFill>
                  <a:srgbClr val="000000"/>
                </a:solidFill>
              </a:rPr>
              <a:t>img</a:t>
            </a:r>
            <a:r>
              <a:rPr kumimoji="1" lang="en-US" altLang="zh-TW" dirty="0" smtClean="0">
                <a:solidFill>
                  <a:srgbClr val="000000"/>
                </a:solidFill>
              </a:rPr>
              <a:t>&gt;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5" name="矩形圖說文字 14"/>
          <p:cNvSpPr/>
          <p:nvPr/>
        </p:nvSpPr>
        <p:spPr>
          <a:xfrm>
            <a:off x="3276600" y="5943600"/>
            <a:ext cx="762000" cy="381000"/>
          </a:xfrm>
          <a:prstGeom prst="wedgeRectCallout">
            <a:avLst>
              <a:gd name="adj1" fmla="val -22672"/>
              <a:gd name="adj2" fmla="val -353347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rgbClr val="000000"/>
                </a:solidFill>
              </a:rPr>
              <a:t>&lt;p&gt;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6" name="矩形圖說文字 15"/>
          <p:cNvSpPr/>
          <p:nvPr/>
        </p:nvSpPr>
        <p:spPr>
          <a:xfrm>
            <a:off x="2209800" y="5943600"/>
            <a:ext cx="762000" cy="381000"/>
          </a:xfrm>
          <a:prstGeom prst="wedgeRectCallout">
            <a:avLst>
              <a:gd name="adj1" fmla="val -5489"/>
              <a:gd name="adj2" fmla="val -267428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>
                <a:solidFill>
                  <a:srgbClr val="000000"/>
                </a:solidFill>
              </a:rPr>
              <a:t>&lt;a&gt;</a:t>
            </a:r>
            <a:endParaRPr kumimoji="1" lang="zh-TW" altLang="en-US" dirty="0">
              <a:solidFill>
                <a:srgbClr val="000000"/>
              </a:solidFill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609600" y="6248400"/>
            <a:ext cx="5834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 smtClean="0"/>
              <a:t>在</a:t>
            </a:r>
            <a:r>
              <a:rPr kumimoji="1" lang="en-US" altLang="zh-TW" dirty="0" smtClean="0"/>
              <a:t>CSS</a:t>
            </a:r>
            <a:r>
              <a:rPr kumimoji="1" lang="zh-TW" altLang="en-US" dirty="0" smtClean="0"/>
              <a:t>內設定</a:t>
            </a:r>
            <a:r>
              <a:rPr kumimoji="1" lang="en-US" altLang="zh-TW" dirty="0" smtClean="0"/>
              <a:t>&lt;a&gt;</a:t>
            </a:r>
            <a:r>
              <a:rPr kumimoji="1" lang="zh-TW" altLang="en-US" dirty="0" smtClean="0"/>
              <a:t>的背景為「小三角形」圖檔</a:t>
            </a:r>
            <a:r>
              <a:rPr kumimoji="1" lang="en-US" altLang="zh-TW" dirty="0" err="1" smtClean="0"/>
              <a:t>RArrow.png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473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Completed &lt;article&gt;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1"/>
            <a:ext cx="7848600" cy="5257799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kumimoji="1" lang="en-US" altLang="zh-TW" dirty="0"/>
              <a:t> &lt;article id="</a:t>
            </a:r>
            <a:r>
              <a:rPr kumimoji="1" lang="en-US" altLang="zh-TW" dirty="0" err="1"/>
              <a:t>mainContainer</a:t>
            </a:r>
            <a:r>
              <a:rPr kumimoji="1" lang="en-US" altLang="zh-TW" dirty="0"/>
              <a:t>"&gt;</a:t>
            </a:r>
          </a:p>
          <a:p>
            <a:pPr marL="0" indent="0">
              <a:buNone/>
            </a:pPr>
            <a:r>
              <a:rPr kumimoji="1" lang="en-US" altLang="zh-TW" dirty="0"/>
              <a:t> </a:t>
            </a:r>
            <a:r>
              <a:rPr kumimoji="1" lang="en-US" altLang="zh-TW" dirty="0" smtClean="0"/>
              <a:t>&lt;</a:t>
            </a:r>
            <a:r>
              <a:rPr kumimoji="1" lang="en-US" altLang="zh-TW" dirty="0"/>
              <a:t>div id="wrapper"&gt;</a:t>
            </a:r>
          </a:p>
          <a:p>
            <a:pPr marL="0" indent="0">
              <a:buNone/>
            </a:pPr>
            <a:r>
              <a:rPr kumimoji="1" lang="en-US" altLang="zh-TW" dirty="0"/>
              <a:t>    &lt;section class="</a:t>
            </a:r>
            <a:r>
              <a:rPr kumimoji="1" lang="en-US" altLang="zh-TW" dirty="0" err="1"/>
              <a:t>cms</a:t>
            </a:r>
            <a:r>
              <a:rPr kumimoji="1" lang="en-US" altLang="zh-TW" dirty="0"/>
              <a:t>"&gt;</a:t>
            </a:r>
          </a:p>
          <a:p>
            <a:pPr marL="0" indent="0">
              <a:buNone/>
            </a:pPr>
            <a:r>
              <a:rPr kumimoji="1" lang="en-US" altLang="zh-TW" dirty="0"/>
              <a:t>    &lt;</a:t>
            </a:r>
            <a:r>
              <a:rPr kumimoji="1" lang="en-US" altLang="zh-TW" dirty="0" err="1"/>
              <a:t>img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src</a:t>
            </a:r>
            <a:r>
              <a:rPr kumimoji="1" lang="en-US" altLang="zh-TW" dirty="0"/>
              <a:t>="assets/</a:t>
            </a:r>
            <a:r>
              <a:rPr kumimoji="1" lang="en-US" altLang="zh-TW" dirty="0" err="1">
                <a:solidFill>
                  <a:srgbClr val="FF0000"/>
                </a:solidFill>
              </a:rPr>
              <a:t>Joomla.png</a:t>
            </a:r>
            <a:r>
              <a:rPr kumimoji="1" lang="en-US" altLang="zh-TW" dirty="0"/>
              <a:t>" width="69" height="69" alt=""/&gt;</a:t>
            </a:r>
          </a:p>
          <a:p>
            <a:pPr marL="0" indent="0">
              <a:buNone/>
            </a:pPr>
            <a:r>
              <a:rPr kumimoji="1" lang="en-US" altLang="zh-TW" dirty="0"/>
              <a:t>    &lt;h3&gt;</a:t>
            </a:r>
            <a:r>
              <a:rPr kumimoji="1" lang="en-US" altLang="zh-TW" dirty="0" err="1"/>
              <a:t>Joomla</a:t>
            </a:r>
            <a:r>
              <a:rPr kumimoji="1" lang="en-US" altLang="zh-TW" dirty="0"/>
              <a:t>&lt;/h3&gt;</a:t>
            </a:r>
          </a:p>
          <a:p>
            <a:pPr marL="0" indent="0">
              <a:buNone/>
            </a:pPr>
            <a:r>
              <a:rPr kumimoji="1" lang="en-US" altLang="zh-TW" dirty="0"/>
              <a:t>    &lt;p&gt;This is a sample text for demonstration of PSD to HTML conversion Tutorial Presented by </a:t>
            </a:r>
            <a:r>
              <a:rPr kumimoji="1" lang="en-US" altLang="zh-TW" dirty="0" err="1"/>
              <a:t>Seosemanticxhtml</a:t>
            </a:r>
            <a:r>
              <a:rPr kumimoji="1" lang="en-US" altLang="zh-TW" dirty="0"/>
              <a:t>, Leave comments .&lt;/p&gt;</a:t>
            </a:r>
          </a:p>
          <a:p>
            <a:pPr marL="0" indent="0">
              <a:buNone/>
            </a:pPr>
            <a:r>
              <a:rPr kumimoji="1" lang="en-US" altLang="zh-TW" dirty="0"/>
              <a:t>    &lt;a </a:t>
            </a:r>
            <a:r>
              <a:rPr kumimoji="1" lang="en-US" altLang="zh-TW" dirty="0" err="1"/>
              <a:t>href</a:t>
            </a:r>
            <a:r>
              <a:rPr kumimoji="1" lang="en-US" altLang="zh-TW" dirty="0"/>
              <a:t>="#"&gt;more&lt;/a&gt;</a:t>
            </a:r>
          </a:p>
          <a:p>
            <a:pPr marL="0" indent="0">
              <a:buNone/>
            </a:pPr>
            <a:r>
              <a:rPr kumimoji="1" lang="en-US" altLang="zh-TW" dirty="0"/>
              <a:t>     &lt;/section&gt;</a:t>
            </a:r>
          </a:p>
          <a:p>
            <a:pPr marL="0" indent="0">
              <a:buNone/>
            </a:pPr>
            <a:r>
              <a:rPr kumimoji="1" lang="en-US" altLang="zh-TW" dirty="0"/>
              <a:t>     &lt;section class="</a:t>
            </a:r>
            <a:r>
              <a:rPr kumimoji="1" lang="en-US" altLang="zh-TW" dirty="0" err="1"/>
              <a:t>cms</a:t>
            </a:r>
            <a:r>
              <a:rPr kumimoji="1" lang="en-US" altLang="zh-TW" dirty="0"/>
              <a:t>"&gt;</a:t>
            </a:r>
          </a:p>
          <a:p>
            <a:pPr marL="0" indent="0">
              <a:buNone/>
            </a:pPr>
            <a:r>
              <a:rPr kumimoji="1" lang="en-US" altLang="zh-TW" dirty="0"/>
              <a:t>    &lt;</a:t>
            </a:r>
            <a:r>
              <a:rPr kumimoji="1" lang="en-US" altLang="zh-TW" dirty="0" err="1"/>
              <a:t>img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src</a:t>
            </a:r>
            <a:r>
              <a:rPr kumimoji="1" lang="en-US" altLang="zh-TW" dirty="0"/>
              <a:t>="assets/</a:t>
            </a:r>
            <a:r>
              <a:rPr kumimoji="1" lang="en-US" altLang="zh-TW" dirty="0" err="1">
                <a:solidFill>
                  <a:srgbClr val="FF0000"/>
                </a:solidFill>
              </a:rPr>
              <a:t>Drupal.png</a:t>
            </a:r>
            <a:r>
              <a:rPr kumimoji="1" lang="en-US" altLang="zh-TW" dirty="0"/>
              <a:t>" width="68" height="78" alt=""/&gt;</a:t>
            </a:r>
          </a:p>
          <a:p>
            <a:pPr marL="0" indent="0">
              <a:buNone/>
            </a:pPr>
            <a:r>
              <a:rPr kumimoji="1" lang="en-US" altLang="zh-TW" dirty="0"/>
              <a:t>    &lt;h3&gt;Drupal&lt;/h3&gt;</a:t>
            </a:r>
          </a:p>
          <a:p>
            <a:pPr marL="0" indent="0">
              <a:buNone/>
            </a:pPr>
            <a:r>
              <a:rPr kumimoji="1" lang="en-US" altLang="zh-TW" dirty="0"/>
              <a:t>    &lt;p&gt;This is a sample text for demonstration of PSD to HTML conversion Tutorial Presented by </a:t>
            </a:r>
            <a:r>
              <a:rPr kumimoji="1" lang="en-US" altLang="zh-TW" dirty="0" err="1"/>
              <a:t>Seosemanticxhtml</a:t>
            </a:r>
            <a:r>
              <a:rPr kumimoji="1" lang="en-US" altLang="zh-TW" dirty="0"/>
              <a:t>, Leave comments .&lt;/p&gt;</a:t>
            </a:r>
          </a:p>
          <a:p>
            <a:pPr marL="0" indent="0">
              <a:buNone/>
            </a:pPr>
            <a:r>
              <a:rPr kumimoji="1" lang="en-US" altLang="zh-TW" dirty="0"/>
              <a:t>    &lt;a </a:t>
            </a:r>
            <a:r>
              <a:rPr kumimoji="1" lang="en-US" altLang="zh-TW" dirty="0" err="1"/>
              <a:t>href</a:t>
            </a:r>
            <a:r>
              <a:rPr kumimoji="1" lang="en-US" altLang="zh-TW" dirty="0"/>
              <a:t>="#"&gt;more&lt;/a&gt;</a:t>
            </a:r>
          </a:p>
          <a:p>
            <a:pPr marL="0" indent="0">
              <a:buNone/>
            </a:pPr>
            <a:r>
              <a:rPr kumimoji="1" lang="en-US" altLang="zh-TW" dirty="0"/>
              <a:t>     &lt;/section</a:t>
            </a:r>
            <a:r>
              <a:rPr kumimoji="1" lang="en-US" altLang="zh-TW" dirty="0" smtClean="0"/>
              <a:t>&gt;</a:t>
            </a:r>
          </a:p>
          <a:p>
            <a:pPr marL="0" indent="0">
              <a:buNone/>
            </a:pPr>
            <a:r>
              <a:rPr kumimoji="1" lang="en-US" altLang="zh-TW" dirty="0"/>
              <a:t> </a:t>
            </a:r>
            <a:r>
              <a:rPr kumimoji="1" lang="en-US" altLang="zh-TW" dirty="0" smtClean="0"/>
              <a:t>    …</a:t>
            </a:r>
          </a:p>
          <a:p>
            <a:pPr marL="0" indent="0">
              <a:buNone/>
            </a:pPr>
            <a:r>
              <a:rPr kumimoji="1" lang="en-US" altLang="zh-TW" dirty="0" smtClean="0"/>
              <a:t>&lt;/div&gt;</a:t>
            </a:r>
          </a:p>
          <a:p>
            <a:pPr marL="0" indent="0">
              <a:buNone/>
            </a:pPr>
            <a:r>
              <a:rPr kumimoji="1" lang="en-US" altLang="zh-TW" dirty="0" smtClean="0"/>
              <a:t>&lt;/article&gt;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225862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CSS for &lt;article&gt; 1/2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876800" y="1143000"/>
            <a:ext cx="3962400" cy="4524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#</a:t>
            </a:r>
            <a:r>
              <a:rPr lang="en-US" altLang="zh-TW" dirty="0"/>
              <a:t>wrapper .</a:t>
            </a:r>
            <a:r>
              <a:rPr lang="en-US" altLang="zh-TW" dirty="0" err="1"/>
              <a:t>cms</a:t>
            </a:r>
            <a:r>
              <a:rPr lang="en-US" altLang="zh-TW" dirty="0"/>
              <a:t> {</a:t>
            </a:r>
          </a:p>
          <a:p>
            <a:r>
              <a:rPr lang="en-US" altLang="zh-TW" dirty="0"/>
              <a:t>	width: 210px;</a:t>
            </a:r>
          </a:p>
          <a:p>
            <a:r>
              <a:rPr lang="en-US" altLang="zh-TW" dirty="0"/>
              <a:t>	margin-left: 31px;</a:t>
            </a:r>
          </a:p>
          <a:p>
            <a:r>
              <a:rPr lang="en-US" altLang="zh-TW" dirty="0"/>
              <a:t>	padding-top: 50px;</a:t>
            </a:r>
          </a:p>
          <a:p>
            <a:r>
              <a:rPr lang="en-US" altLang="zh-TW" dirty="0"/>
              <a:t>	left: -4px;</a:t>
            </a:r>
          </a:p>
          <a:p>
            <a:r>
              <a:rPr lang="en-US" altLang="zh-TW" dirty="0"/>
              <a:t>	text-indent: 15px;</a:t>
            </a:r>
          </a:p>
          <a:p>
            <a:r>
              <a:rPr lang="en-US" altLang="zh-TW" dirty="0"/>
              <a:t>	float: left;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#wrapper .</a:t>
            </a:r>
            <a:r>
              <a:rPr lang="en-US" altLang="zh-TW" dirty="0" err="1"/>
              <a:t>cms</a:t>
            </a:r>
            <a:r>
              <a:rPr lang="en-US" altLang="zh-TW" dirty="0"/>
              <a:t> h3 {</a:t>
            </a:r>
          </a:p>
          <a:p>
            <a:r>
              <a:rPr lang="en-US" altLang="zh-TW" dirty="0"/>
              <a:t>	color: #FFFFFF;</a:t>
            </a:r>
          </a:p>
          <a:p>
            <a:r>
              <a:rPr lang="en-US" altLang="zh-TW" dirty="0"/>
              <a:t>	text-align: left;</a:t>
            </a:r>
          </a:p>
          <a:p>
            <a:r>
              <a:rPr lang="en-US" altLang="zh-TW" dirty="0"/>
              <a:t>	text-indent: 14px;</a:t>
            </a:r>
          </a:p>
          <a:p>
            <a:r>
              <a:rPr lang="en-US" altLang="zh-TW" dirty="0"/>
              <a:t>	padding-top: 21px;</a:t>
            </a:r>
          </a:p>
          <a:p>
            <a:r>
              <a:rPr lang="en-US" altLang="zh-TW" dirty="0"/>
              <a:t>	font-family: Charlemagne </a:t>
            </a:r>
            <a:r>
              <a:rPr lang="en-US" altLang="zh-TW" dirty="0" err="1"/>
              <a:t>Std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	font-size:16px;</a:t>
            </a:r>
          </a:p>
          <a:p>
            <a:r>
              <a:rPr lang="en-US" altLang="zh-TW" dirty="0" smtClean="0"/>
              <a:t>}</a:t>
            </a:r>
            <a:endParaRPr lang="en-US" altLang="zh-TW" dirty="0"/>
          </a:p>
        </p:txBody>
      </p:sp>
      <p:sp>
        <p:nvSpPr>
          <p:cNvPr id="3" name="矩形 2"/>
          <p:cNvSpPr/>
          <p:nvPr/>
        </p:nvSpPr>
        <p:spPr>
          <a:xfrm>
            <a:off x="381000" y="1295400"/>
            <a:ext cx="4572000" cy="419653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TW" dirty="0"/>
              <a:t>#</a:t>
            </a:r>
            <a:r>
              <a:rPr lang="en-US" altLang="zh-TW" dirty="0" err="1"/>
              <a:t>mainContainer</a:t>
            </a:r>
            <a:r>
              <a:rPr lang="en-US" altLang="zh-TW" dirty="0"/>
              <a:t>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background-image: -</a:t>
            </a:r>
            <a:r>
              <a:rPr lang="en-US" altLang="zh-TW" dirty="0" err="1"/>
              <a:t>webkit</a:t>
            </a:r>
            <a:r>
              <a:rPr lang="en-US" altLang="zh-TW" dirty="0"/>
              <a:t>-linear-gradient(270deg,rgba(0,66,128,1.00) 0%,rgba(61,142,193,1.00) 100%);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background-image: linear-gradient(180deg,rgba(0,66,128,1.00) 0%,rgba(61,142,193,1.00) 100%);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width: 100%;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	height: 315px;</a:t>
            </a:r>
          </a:p>
          <a:p>
            <a:pPr>
              <a:lnSpc>
                <a:spcPct val="90000"/>
              </a:lnSpc>
            </a:pPr>
            <a:r>
              <a:rPr lang="en-US" altLang="zh-TW" dirty="0" smtClean="0"/>
              <a:t>}</a:t>
            </a:r>
          </a:p>
          <a:p>
            <a:pPr>
              <a:lnSpc>
                <a:spcPct val="90000"/>
              </a:lnSpc>
            </a:pPr>
            <a:endParaRPr lang="en-US" altLang="zh-TW" dirty="0" smtClean="0"/>
          </a:p>
          <a:p>
            <a:r>
              <a:rPr lang="en-US" altLang="zh-TW" dirty="0"/>
              <a:t>#wrapper {</a:t>
            </a:r>
          </a:p>
          <a:p>
            <a:r>
              <a:rPr lang="en-US" altLang="zh-TW" dirty="0"/>
              <a:t>	width: 980px;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margin:auto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72289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CSS for &lt;article&gt; 2/2</a:t>
            </a:r>
            <a:endParaRPr kumimoji="1"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762000" y="1447800"/>
            <a:ext cx="4572000" cy="45243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#wrapper .</a:t>
            </a:r>
            <a:r>
              <a:rPr lang="en-US" altLang="zh-TW" dirty="0" err="1"/>
              <a:t>cms</a:t>
            </a:r>
            <a:r>
              <a:rPr lang="en-US" altLang="zh-TW" dirty="0"/>
              <a:t> </a:t>
            </a:r>
            <a:r>
              <a:rPr lang="en-US" altLang="zh-TW" dirty="0" err="1"/>
              <a:t>img</a:t>
            </a:r>
            <a:r>
              <a:rPr lang="en-US" altLang="zh-TW" dirty="0"/>
              <a:t> {</a:t>
            </a:r>
          </a:p>
          <a:p>
            <a:r>
              <a:rPr lang="en-US" altLang="zh-TW" dirty="0"/>
              <a:t>	float: left;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#wrapper .</a:t>
            </a:r>
            <a:r>
              <a:rPr lang="en-US" altLang="zh-TW" dirty="0" err="1"/>
              <a:t>cms</a:t>
            </a:r>
            <a:r>
              <a:rPr lang="en-US" altLang="zh-TW" dirty="0"/>
              <a:t> a {</a:t>
            </a:r>
          </a:p>
          <a:p>
            <a:r>
              <a:rPr lang="en-US" altLang="zh-TW" dirty="0"/>
              <a:t>	background-image: </a:t>
            </a:r>
            <a:r>
              <a:rPr lang="en-US" altLang="zh-TW" dirty="0" err="1"/>
              <a:t>url</a:t>
            </a:r>
            <a:r>
              <a:rPr lang="en-US" altLang="zh-TW" dirty="0"/>
              <a:t>(../assets/</a:t>
            </a:r>
            <a:r>
              <a:rPr lang="en-US" altLang="zh-TW" dirty="0" err="1"/>
              <a:t>RArrow.png</a:t>
            </a:r>
            <a:r>
              <a:rPr lang="en-US" altLang="zh-TW" dirty="0"/>
              <a:t>);</a:t>
            </a:r>
          </a:p>
          <a:p>
            <a:r>
              <a:rPr lang="en-US" altLang="zh-TW" dirty="0"/>
              <a:t>	background-repeat: no-repeat;</a:t>
            </a:r>
          </a:p>
          <a:p>
            <a:r>
              <a:rPr lang="en-US" altLang="zh-TW" dirty="0"/>
              <a:t>	background-position: left center;</a:t>
            </a:r>
          </a:p>
          <a:p>
            <a:r>
              <a:rPr lang="en-US" altLang="zh-TW" dirty="0"/>
              <a:t>	float: left;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#wrapper .</a:t>
            </a:r>
            <a:r>
              <a:rPr lang="en-US" altLang="zh-TW" dirty="0" err="1"/>
              <a:t>cms</a:t>
            </a:r>
            <a:r>
              <a:rPr lang="en-US" altLang="zh-TW" dirty="0"/>
              <a:t> p {</a:t>
            </a:r>
          </a:p>
          <a:p>
            <a:r>
              <a:rPr lang="en-US" altLang="zh-TW" dirty="0"/>
              <a:t>	clear: both;</a:t>
            </a:r>
          </a:p>
          <a:p>
            <a:r>
              <a:rPr lang="en-US" altLang="zh-TW" dirty="0"/>
              <a:t>	line-height: 1.2em;</a:t>
            </a:r>
          </a:p>
          <a:p>
            <a:r>
              <a:rPr lang="en-US" altLang="zh-TW" dirty="0"/>
              <a:t>	padding-top: 10px;</a:t>
            </a:r>
          </a:p>
          <a:p>
            <a:r>
              <a:rPr lang="en-US" altLang="zh-TW" dirty="0"/>
              <a:t>	font-size: 1em;</a:t>
            </a:r>
          </a:p>
          <a:p>
            <a:r>
              <a:rPr lang="en-US" altLang="zh-TW" dirty="0"/>
              <a:t>	text-indent: 0px;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28177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版面配置區 9" descr="螢幕快照 2013-11-21 下午3.06.45.png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3114" b="-93114"/>
          <a:stretch>
            <a:fillRect/>
          </a:stretch>
        </p:blipFill>
        <p:spPr>
          <a:xfrm>
            <a:off x="76200" y="4800600"/>
            <a:ext cx="8534400" cy="1828800"/>
          </a:xfrm>
        </p:spPr>
      </p:pic>
      <p:sp>
        <p:nvSpPr>
          <p:cNvPr id="7" name="文字版面配置區 6"/>
          <p:cNvSpPr>
            <a:spLocks noGrp="1"/>
          </p:cNvSpPr>
          <p:nvPr>
            <p:ph type="body" sz="quarter" idx="11"/>
          </p:nvPr>
        </p:nvSpPr>
        <p:spPr>
          <a:xfrm>
            <a:off x="152400" y="228600"/>
            <a:ext cx="4038600" cy="3962400"/>
          </a:xfrm>
        </p:spPr>
        <p:txBody>
          <a:bodyPr/>
          <a:lstStyle/>
          <a:p>
            <a:r>
              <a:rPr kumimoji="1" lang="zh-TW" altLang="en-US" dirty="0" smtClean="0"/>
              <a:t>使用</a:t>
            </a:r>
            <a:r>
              <a:rPr kumimoji="1" lang="en-US" altLang="zh-TW" dirty="0" smtClean="0"/>
              <a:t>HTML&amp;CSS</a:t>
            </a:r>
          </a:p>
          <a:p>
            <a:endParaRPr kumimoji="1" lang="en-US" altLang="zh-TW" dirty="0"/>
          </a:p>
          <a:p>
            <a:r>
              <a:rPr kumimoji="1" lang="en-US" altLang="zh-TW" dirty="0" smtClean="0"/>
              <a:t>HTML:</a:t>
            </a:r>
          </a:p>
          <a:p>
            <a:r>
              <a:rPr kumimoji="1" lang="en-US" altLang="zh-TW" dirty="0"/>
              <a:t>&lt;</a:t>
            </a:r>
            <a:r>
              <a:rPr kumimoji="1" lang="en-US" altLang="zh-TW" dirty="0" err="1"/>
              <a:t>ul</a:t>
            </a:r>
            <a:r>
              <a:rPr kumimoji="1" lang="en-US" altLang="zh-TW" dirty="0" smtClean="0"/>
              <a:t>&gt;</a:t>
            </a:r>
          </a:p>
          <a:p>
            <a:pPr marL="457200" lvl="1" indent="0">
              <a:buNone/>
            </a:pPr>
            <a:r>
              <a:rPr kumimoji="1" lang="en-US" altLang="zh-TW" sz="2000" dirty="0" smtClean="0"/>
              <a:t>&lt;</a:t>
            </a:r>
            <a:r>
              <a:rPr kumimoji="1" lang="en-US" altLang="zh-TW" sz="2000" dirty="0"/>
              <a:t>li&gt;Home&lt;/li</a:t>
            </a:r>
            <a:r>
              <a:rPr kumimoji="1" lang="en-US" altLang="zh-TW" sz="2000" dirty="0" smtClean="0"/>
              <a:t>&gt;</a:t>
            </a:r>
          </a:p>
          <a:p>
            <a:pPr marL="457200" lvl="1" indent="0">
              <a:buNone/>
            </a:pPr>
            <a:r>
              <a:rPr kumimoji="1" lang="en-US" altLang="zh-TW" sz="2000" dirty="0" smtClean="0"/>
              <a:t>&lt;</a:t>
            </a:r>
            <a:r>
              <a:rPr kumimoji="1" lang="en-US" altLang="zh-TW" sz="2000" dirty="0"/>
              <a:t>li&gt;Staff&lt;/li</a:t>
            </a:r>
            <a:r>
              <a:rPr kumimoji="1" lang="en-US" altLang="zh-TW" sz="2000" dirty="0" smtClean="0"/>
              <a:t>&gt;</a:t>
            </a:r>
          </a:p>
          <a:p>
            <a:pPr marL="457200" lvl="1" indent="0">
              <a:buNone/>
            </a:pPr>
            <a:r>
              <a:rPr kumimoji="1" lang="en-US" altLang="zh-TW" sz="2000" dirty="0" smtClean="0"/>
              <a:t>&lt;</a:t>
            </a:r>
            <a:r>
              <a:rPr kumimoji="1" lang="en-US" altLang="zh-TW" sz="2000" dirty="0"/>
              <a:t>li&gt;Gallery&lt;/li</a:t>
            </a:r>
            <a:r>
              <a:rPr kumimoji="1" lang="en-US" altLang="zh-TW" sz="2000" dirty="0" smtClean="0"/>
              <a:t>&gt;</a:t>
            </a:r>
          </a:p>
          <a:p>
            <a:pPr marL="457200" lvl="1" indent="0">
              <a:buNone/>
            </a:pPr>
            <a:r>
              <a:rPr kumimoji="1" lang="en-US" altLang="zh-TW" sz="2000" dirty="0" smtClean="0"/>
              <a:t>&lt;</a:t>
            </a:r>
            <a:r>
              <a:rPr kumimoji="1" lang="en-US" altLang="zh-TW" sz="2000" dirty="0"/>
              <a:t>li&gt;About&lt;/li</a:t>
            </a:r>
            <a:r>
              <a:rPr kumimoji="1" lang="en-US" altLang="zh-TW" sz="2000" dirty="0" smtClean="0"/>
              <a:t>&gt;</a:t>
            </a:r>
          </a:p>
          <a:p>
            <a:pPr marL="457200" lvl="1" indent="0">
              <a:buNone/>
            </a:pPr>
            <a:r>
              <a:rPr kumimoji="1" lang="en-US" altLang="zh-TW" sz="2000" dirty="0" smtClean="0"/>
              <a:t>&lt;</a:t>
            </a:r>
            <a:r>
              <a:rPr kumimoji="1" lang="en-US" altLang="zh-TW" sz="2000" dirty="0"/>
              <a:t>li&gt;</a:t>
            </a:r>
            <a:r>
              <a:rPr kumimoji="1" lang="en-US" altLang="zh-TW" sz="2000" dirty="0" smtClean="0"/>
              <a:t>Contact&lt;</a:t>
            </a:r>
            <a:r>
              <a:rPr kumimoji="1" lang="en-US" altLang="zh-TW" sz="2000" dirty="0"/>
              <a:t>/li</a:t>
            </a:r>
            <a:r>
              <a:rPr kumimoji="1" lang="en-US" altLang="zh-TW" sz="2000" dirty="0" smtClean="0"/>
              <a:t>&gt;</a:t>
            </a:r>
          </a:p>
          <a:p>
            <a:r>
              <a:rPr kumimoji="1" lang="en-US" altLang="zh-TW" dirty="0" smtClean="0"/>
              <a:t>&lt;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ul</a:t>
            </a:r>
            <a:r>
              <a:rPr kumimoji="1" lang="en-US" altLang="zh-TW" dirty="0"/>
              <a:t>&gt;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  <p:sp>
        <p:nvSpPr>
          <p:cNvPr id="8" name="文字版面配置區 6"/>
          <p:cNvSpPr txBox="1">
            <a:spLocks/>
          </p:cNvSpPr>
          <p:nvPr/>
        </p:nvSpPr>
        <p:spPr>
          <a:xfrm>
            <a:off x="2514600" y="457200"/>
            <a:ext cx="3657600" cy="4267200"/>
          </a:xfrm>
          <a:prstGeom prst="rect">
            <a:avLst/>
          </a:prstGeom>
        </p:spPr>
        <p:txBody>
          <a:bodyPr vert="horz" tIns="91440" bIns="91440" rtlCol="0" anchor="t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200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latinLnBrk="0" hangingPunct="1">
              <a:spcBef>
                <a:spcPct val="20000"/>
              </a:spcBef>
              <a:buFont typeface="Arial"/>
              <a:buChar char="–"/>
              <a:defRPr kumimoji="0"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latinLnBrk="0" hangingPunct="1">
              <a:spcBef>
                <a:spcPct val="20000"/>
              </a:spcBef>
              <a:buFont typeface="Arial"/>
              <a:buChar char="–"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latinLnBrk="0" hangingPunct="1">
              <a:spcBef>
                <a:spcPct val="20000"/>
              </a:spcBef>
              <a:buFont typeface="Arial"/>
              <a:buChar char="»"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kumimoji="1" lang="en-US" altLang="zh-TW" sz="1400" dirty="0" smtClean="0"/>
              <a:t>CSS:</a:t>
            </a:r>
          </a:p>
          <a:p>
            <a:r>
              <a:rPr kumimoji="1" lang="en-US" altLang="zh-TW" sz="1400" dirty="0"/>
              <a:t>li {	</a:t>
            </a:r>
            <a:endParaRPr kumimoji="1" lang="en-US" altLang="zh-TW" sz="1400" dirty="0" smtClean="0"/>
          </a:p>
          <a:p>
            <a:pPr marL="457200" lvl="1" indent="0">
              <a:buNone/>
            </a:pPr>
            <a:r>
              <a:rPr kumimoji="1" lang="en-US" altLang="zh-TW" sz="1400" dirty="0" smtClean="0"/>
              <a:t>width</a:t>
            </a:r>
            <a:r>
              <a:rPr kumimoji="1" lang="en-US" altLang="zh-TW" sz="1400" dirty="0"/>
              <a:t>: </a:t>
            </a:r>
            <a:r>
              <a:rPr kumimoji="1" lang="en-US" altLang="zh-TW" sz="1400" dirty="0" smtClean="0"/>
              <a:t>150px;</a:t>
            </a:r>
          </a:p>
          <a:p>
            <a:pPr marL="457200" lvl="1" indent="0">
              <a:buNone/>
            </a:pPr>
            <a:r>
              <a:rPr kumimoji="1" lang="en-US" altLang="zh-TW" sz="1400" dirty="0" smtClean="0"/>
              <a:t> text</a:t>
            </a:r>
            <a:r>
              <a:rPr kumimoji="1" lang="en-US" altLang="zh-TW" sz="1400" dirty="0"/>
              <a:t>-align: center</a:t>
            </a:r>
            <a:r>
              <a:rPr kumimoji="1" lang="en-US" altLang="zh-TW" sz="1400" dirty="0" smtClean="0"/>
              <a:t>;</a:t>
            </a:r>
          </a:p>
          <a:p>
            <a:pPr marL="457200" lvl="1" indent="0">
              <a:buNone/>
            </a:pPr>
            <a:r>
              <a:rPr kumimoji="1" lang="en-US" altLang="zh-TW" sz="1400" dirty="0" smtClean="0"/>
              <a:t> </a:t>
            </a:r>
            <a:r>
              <a:rPr kumimoji="1" lang="en-US" altLang="zh-TW" sz="1400" dirty="0" smtClean="0">
                <a:solidFill>
                  <a:srgbClr val="FF0000"/>
                </a:solidFill>
              </a:rPr>
              <a:t>background</a:t>
            </a:r>
            <a:r>
              <a:rPr kumimoji="1" lang="en-US" altLang="zh-TW" sz="1400" dirty="0">
                <a:solidFill>
                  <a:srgbClr val="FF0000"/>
                </a:solidFill>
              </a:rPr>
              <a:t>-image</a:t>
            </a:r>
            <a:r>
              <a:rPr kumimoji="1" lang="en-US" altLang="zh-TW" sz="1400" dirty="0"/>
              <a:t>: -</a:t>
            </a:r>
            <a:r>
              <a:rPr kumimoji="1" lang="en-US" altLang="zh-TW" sz="1400" dirty="0" err="1"/>
              <a:t>webkit</a:t>
            </a:r>
            <a:r>
              <a:rPr kumimoji="1" lang="en-US" altLang="zh-TW" sz="1400" dirty="0"/>
              <a:t>-linear-gradient(270deg,rgba(206,204,204,1.00) 0%,rgba(244,202,202,1.00) 100%)</a:t>
            </a:r>
            <a:r>
              <a:rPr kumimoji="1" lang="en-US" altLang="zh-TW" sz="1400" dirty="0" smtClean="0"/>
              <a:t>; </a:t>
            </a:r>
            <a:r>
              <a:rPr kumimoji="1" lang="en-US" altLang="zh-TW" sz="1400" dirty="0" smtClean="0">
                <a:solidFill>
                  <a:srgbClr val="FF0000"/>
                </a:solidFill>
              </a:rPr>
              <a:t>background</a:t>
            </a:r>
            <a:r>
              <a:rPr kumimoji="1" lang="en-US" altLang="zh-TW" sz="1400" dirty="0">
                <a:solidFill>
                  <a:srgbClr val="FF0000"/>
                </a:solidFill>
              </a:rPr>
              <a:t>-image</a:t>
            </a:r>
            <a:r>
              <a:rPr kumimoji="1" lang="en-US" altLang="zh-TW" sz="1400" dirty="0"/>
              <a:t>: linear-gradient(180deg,rgba(206,204,204,1.00) 0%,rgba(244,202,202,1.00) 100%)</a:t>
            </a:r>
            <a:r>
              <a:rPr kumimoji="1" lang="en-US" altLang="zh-TW" sz="1400" dirty="0" smtClean="0"/>
              <a:t>;</a:t>
            </a:r>
          </a:p>
          <a:p>
            <a:pPr marL="457200" lvl="1" indent="0">
              <a:buNone/>
            </a:pPr>
            <a:r>
              <a:rPr kumimoji="1" lang="en-US" altLang="zh-TW" sz="1400" dirty="0" smtClean="0"/>
              <a:t>list</a:t>
            </a:r>
            <a:r>
              <a:rPr kumimoji="1" lang="en-US" altLang="zh-TW" sz="1400" dirty="0"/>
              <a:t>-style-type: none</a:t>
            </a:r>
            <a:r>
              <a:rPr kumimoji="1" lang="en-US" altLang="zh-TW" sz="1400" dirty="0" smtClean="0"/>
              <a:t>;</a:t>
            </a:r>
          </a:p>
          <a:p>
            <a:pPr marL="457200" lvl="1" indent="0">
              <a:buNone/>
            </a:pPr>
            <a:r>
              <a:rPr kumimoji="1" lang="en-US" altLang="zh-TW" sz="1400" dirty="0" smtClean="0"/>
              <a:t>height</a:t>
            </a:r>
            <a:r>
              <a:rPr kumimoji="1" lang="en-US" altLang="zh-TW" sz="1400" dirty="0"/>
              <a:t>: 30px;	</a:t>
            </a:r>
            <a:endParaRPr kumimoji="1" lang="en-US" altLang="zh-TW" sz="1400" dirty="0" smtClean="0"/>
          </a:p>
          <a:p>
            <a:pPr marL="457200" lvl="1" indent="0">
              <a:buNone/>
            </a:pPr>
            <a:r>
              <a:rPr kumimoji="1" lang="en-US" altLang="zh-TW" sz="1400" dirty="0" smtClean="0"/>
              <a:t>vertical</a:t>
            </a:r>
            <a:r>
              <a:rPr kumimoji="1" lang="en-US" altLang="zh-TW" sz="1400" dirty="0"/>
              <a:t>-align: middle;	</a:t>
            </a:r>
            <a:endParaRPr kumimoji="1" lang="en-US" altLang="zh-TW" sz="1400" dirty="0" smtClean="0"/>
          </a:p>
          <a:p>
            <a:pPr marL="457200" lvl="1" indent="0">
              <a:buNone/>
            </a:pPr>
            <a:r>
              <a:rPr kumimoji="1" lang="en-US" altLang="zh-TW" sz="1400" dirty="0" smtClean="0"/>
              <a:t>padding</a:t>
            </a:r>
            <a:r>
              <a:rPr kumimoji="1" lang="en-US" altLang="zh-TW" sz="1400" dirty="0"/>
              <a:t>-top: 11px;	</a:t>
            </a:r>
            <a:endParaRPr kumimoji="1" lang="en-US" altLang="zh-TW" sz="1400" dirty="0" smtClean="0"/>
          </a:p>
          <a:p>
            <a:pPr marL="457200" lvl="1" indent="0">
              <a:buNone/>
            </a:pPr>
            <a:r>
              <a:rPr kumimoji="1" lang="en-US" altLang="zh-TW" sz="1400" dirty="0" smtClean="0"/>
              <a:t>float</a:t>
            </a:r>
            <a:r>
              <a:rPr kumimoji="1" lang="en-US" altLang="zh-TW" sz="1400" dirty="0"/>
              <a:t>: left</a:t>
            </a:r>
            <a:r>
              <a:rPr kumimoji="1" lang="en-US" altLang="zh-TW" sz="1400" dirty="0" smtClean="0"/>
              <a:t>;</a:t>
            </a:r>
          </a:p>
          <a:p>
            <a:r>
              <a:rPr kumimoji="1" lang="en-US" altLang="zh-TW" sz="1400" dirty="0" smtClean="0"/>
              <a:t>}</a:t>
            </a:r>
            <a:endParaRPr kumimoji="1" lang="zh-TW" altLang="en-US" sz="1400" dirty="0"/>
          </a:p>
        </p:txBody>
      </p:sp>
      <p:sp>
        <p:nvSpPr>
          <p:cNvPr id="9" name="文字版面配置區 6"/>
          <p:cNvSpPr txBox="1">
            <a:spLocks/>
          </p:cNvSpPr>
          <p:nvPr/>
        </p:nvSpPr>
        <p:spPr>
          <a:xfrm>
            <a:off x="5638800" y="533400"/>
            <a:ext cx="3657600" cy="4267200"/>
          </a:xfrm>
          <a:prstGeom prst="rect">
            <a:avLst/>
          </a:prstGeom>
        </p:spPr>
        <p:txBody>
          <a:bodyPr vert="horz" tIns="91440" bIns="91440" rtlCol="0" anchor="t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200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latinLnBrk="0" hangingPunct="1">
              <a:spcBef>
                <a:spcPct val="20000"/>
              </a:spcBef>
              <a:buFont typeface="Arial"/>
              <a:buChar char="–"/>
              <a:defRPr kumimoji="0"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latinLnBrk="0" hangingPunct="1">
              <a:spcBef>
                <a:spcPct val="20000"/>
              </a:spcBef>
              <a:buFont typeface="Arial"/>
              <a:buChar char="–"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latinLnBrk="0" hangingPunct="1">
              <a:spcBef>
                <a:spcPct val="20000"/>
              </a:spcBef>
              <a:buFont typeface="Arial"/>
              <a:buChar char="»"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rtl="0" eaLnBrk="1" latinLnBrk="0" hangingPunct="1">
              <a:spcBef>
                <a:spcPct val="20000"/>
              </a:spcBef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kumimoji="1" lang="en-US" altLang="zh-TW" sz="1400" dirty="0" smtClean="0"/>
              <a:t>CSS:</a:t>
            </a:r>
          </a:p>
          <a:p>
            <a:r>
              <a:rPr kumimoji="1" lang="en-US" altLang="zh-TW" sz="1400" dirty="0" err="1" smtClean="0"/>
              <a:t>Li:hover</a:t>
            </a:r>
            <a:r>
              <a:rPr kumimoji="1" lang="en-US" altLang="zh-TW" sz="1400" dirty="0" smtClean="0"/>
              <a:t> </a:t>
            </a:r>
            <a:r>
              <a:rPr kumimoji="1" lang="en-US" altLang="zh-TW" sz="1400" dirty="0"/>
              <a:t>{	</a:t>
            </a:r>
            <a:endParaRPr kumimoji="1" lang="en-US" altLang="zh-TW" sz="1400" dirty="0" smtClean="0"/>
          </a:p>
          <a:p>
            <a:pPr marL="457200" lvl="1" indent="0">
              <a:buNone/>
            </a:pPr>
            <a:r>
              <a:rPr kumimoji="1" lang="en-US" altLang="zh-TW" sz="1400" dirty="0"/>
              <a:t>background-image: -</a:t>
            </a:r>
            <a:r>
              <a:rPr kumimoji="1" lang="en-US" altLang="zh-TW" sz="1400" dirty="0" err="1"/>
              <a:t>webkit</a:t>
            </a:r>
            <a:r>
              <a:rPr kumimoji="1" lang="en-US" altLang="zh-TW" sz="1400" dirty="0"/>
              <a:t>-linear-gradient(270deg,rgba(244,226,3,1.00) 0%,rgba(255,0,0,1.00) 100%)</a:t>
            </a:r>
            <a:r>
              <a:rPr kumimoji="1" lang="en-US" altLang="zh-TW" sz="1400" dirty="0" smtClean="0"/>
              <a:t>;</a:t>
            </a:r>
          </a:p>
          <a:p>
            <a:pPr marL="457200" lvl="1" indent="0">
              <a:buNone/>
            </a:pPr>
            <a:r>
              <a:rPr kumimoji="1" lang="en-US" altLang="zh-TW" sz="1400" dirty="0" smtClean="0"/>
              <a:t>background</a:t>
            </a:r>
            <a:r>
              <a:rPr kumimoji="1" lang="en-US" altLang="zh-TW" sz="1400" dirty="0"/>
              <a:t>-image: linear-gradient(180deg,rgba(244,226,3,1.00) 0%,rgba(255,0,0,1.00) 100%);	</a:t>
            </a:r>
            <a:endParaRPr kumimoji="1" lang="en-US" altLang="zh-TW" sz="1400" dirty="0" smtClean="0"/>
          </a:p>
          <a:p>
            <a:pPr marL="457200" lvl="1" indent="0">
              <a:buNone/>
            </a:pPr>
            <a:r>
              <a:rPr kumimoji="1" lang="en-US" altLang="zh-TW" sz="1400" dirty="0" smtClean="0"/>
              <a:t>color</a:t>
            </a:r>
            <a:r>
              <a:rPr kumimoji="1" lang="en-US" altLang="zh-TW" sz="1400" dirty="0"/>
              <a:t>: </a:t>
            </a:r>
            <a:r>
              <a:rPr kumimoji="1" lang="en-US" altLang="zh-TW" sz="1400" dirty="0" err="1"/>
              <a:t>rgba</a:t>
            </a:r>
            <a:r>
              <a:rPr kumimoji="1" lang="en-US" altLang="zh-TW" sz="1400" dirty="0"/>
              <a:t>(255,254,254,1.00);	</a:t>
            </a:r>
            <a:endParaRPr kumimoji="1" lang="en-US" altLang="zh-TW" sz="1400" dirty="0" smtClean="0"/>
          </a:p>
          <a:p>
            <a:pPr marL="457200" lvl="1" indent="0">
              <a:buNone/>
            </a:pPr>
            <a:r>
              <a:rPr kumimoji="1" lang="en-US" altLang="zh-TW" sz="1400" dirty="0" smtClean="0"/>
              <a:t>float</a:t>
            </a:r>
            <a:r>
              <a:rPr kumimoji="1" lang="en-US" altLang="zh-TW" sz="1400" dirty="0"/>
              <a:t>: left</a:t>
            </a:r>
            <a:r>
              <a:rPr kumimoji="1" lang="en-US" altLang="zh-TW" sz="1400" dirty="0" smtClean="0"/>
              <a:t>;</a:t>
            </a:r>
          </a:p>
          <a:p>
            <a:pPr indent="-285750"/>
            <a:r>
              <a:rPr kumimoji="1" lang="en-US" altLang="zh-TW" sz="600" dirty="0" smtClean="0"/>
              <a:t>}</a:t>
            </a:r>
            <a:r>
              <a:rPr kumimoji="1" lang="en-US" altLang="zh-TW" sz="1400" dirty="0" smtClean="0"/>
              <a:t>}</a:t>
            </a:r>
            <a:endParaRPr kumimoji="1"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7456716"/>
      </p:ext>
    </p:extLst>
  </p:cSld>
  <p:clrMapOvr>
    <a:masterClrMapping/>
  </p:clrMapOvr>
  <p:transition xmlns:p14="http://schemas.microsoft.com/office/powerpoint/2010/main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&lt;footer&gt;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1"/>
            <a:ext cx="7848600" cy="2666999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TW" dirty="0"/>
              <a:t>&lt;footer id="footer"&gt;</a:t>
            </a:r>
          </a:p>
          <a:p>
            <a:pPr marL="400050" lvl="1" indent="0">
              <a:buNone/>
            </a:pPr>
            <a:r>
              <a:rPr kumimoji="1" lang="en-US" altLang="zh-TW" dirty="0" smtClean="0"/>
              <a:t> &lt;</a:t>
            </a:r>
            <a:r>
              <a:rPr kumimoji="1" lang="en-US" altLang="zh-TW" dirty="0"/>
              <a:t>p&gt;Department of Multimedia Design, </a:t>
            </a:r>
            <a:r>
              <a:rPr kumimoji="1" lang="en-US" altLang="zh-TW" dirty="0" smtClean="0"/>
              <a:t>NTCUST</a:t>
            </a:r>
          </a:p>
          <a:p>
            <a:pPr marL="400050" lvl="1" indent="0">
              <a:buNone/>
            </a:pPr>
            <a:r>
              <a:rPr kumimoji="1" lang="en-US" altLang="zh-TW" dirty="0" smtClean="0"/>
              <a:t>&lt;/p&gt;</a:t>
            </a:r>
          </a:p>
          <a:p>
            <a:pPr marL="0" indent="0">
              <a:buNone/>
            </a:pPr>
            <a:r>
              <a:rPr kumimoji="1" lang="en-US" altLang="zh-TW" dirty="0" smtClean="0"/>
              <a:t>&lt;/footer&gt;</a:t>
            </a:r>
            <a:endParaRPr kumimoji="1"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2971800" y="3429000"/>
            <a:ext cx="4572000" cy="286232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>
            <a:spAutoFit/>
          </a:bodyPr>
          <a:lstStyle/>
          <a:p>
            <a:r>
              <a:rPr lang="en-US" altLang="zh-TW" dirty="0"/>
              <a:t>#footer {</a:t>
            </a:r>
          </a:p>
          <a:p>
            <a:r>
              <a:rPr lang="en-US" altLang="zh-TW" dirty="0"/>
              <a:t>	background-color: #33326A;</a:t>
            </a:r>
          </a:p>
          <a:p>
            <a:r>
              <a:rPr lang="en-US" altLang="zh-TW" dirty="0"/>
              <a:t>	width: 100%;</a:t>
            </a:r>
          </a:p>
          <a:p>
            <a:r>
              <a:rPr lang="en-US" altLang="zh-TW" dirty="0"/>
              <a:t>	height: 40px;</a:t>
            </a:r>
          </a:p>
          <a:p>
            <a:r>
              <a:rPr lang="en-US" altLang="zh-TW" dirty="0"/>
              <a:t>	border-top: 1px solid #FFFFFF;</a:t>
            </a:r>
          </a:p>
          <a:p>
            <a:r>
              <a:rPr lang="en-US" altLang="zh-TW" dirty="0"/>
              <a:t>	text-align: center;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#footer p {</a:t>
            </a:r>
          </a:p>
          <a:p>
            <a:r>
              <a:rPr lang="en-US" altLang="zh-TW" dirty="0"/>
              <a:t>	color: #FFFFFF;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6260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 Validator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HTML</a:t>
            </a:r>
          </a:p>
          <a:p>
            <a:pPr lvl="1"/>
            <a:r>
              <a:rPr kumimoji="1" lang="en-US" altLang="zh-TW" dirty="0" smtClean="0"/>
              <a:t>http</a:t>
            </a:r>
            <a:r>
              <a:rPr kumimoji="1" lang="en-US" altLang="zh-TW" dirty="0"/>
              <a:t>://validator.w3.org/</a:t>
            </a:r>
          </a:p>
          <a:p>
            <a:r>
              <a:rPr kumimoji="1" lang="en-US" altLang="zh-TW" dirty="0" smtClean="0"/>
              <a:t>CSS</a:t>
            </a:r>
          </a:p>
          <a:p>
            <a:pPr lvl="1"/>
            <a:r>
              <a:rPr kumimoji="1" lang="en-US" altLang="zh-TW" dirty="0" smtClean="0"/>
              <a:t>http</a:t>
            </a:r>
            <a:r>
              <a:rPr kumimoji="1" lang="en-US" altLang="zh-TW" dirty="0"/>
              <a:t>://jigsaw.w3.org/</a:t>
            </a:r>
            <a:r>
              <a:rPr kumimoji="1" lang="en-US" altLang="zh-TW" dirty="0" err="1"/>
              <a:t>css</a:t>
            </a:r>
            <a:r>
              <a:rPr kumimoji="1" lang="en-US" altLang="zh-TW" dirty="0"/>
              <a:t>-validator/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08979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Responsive Design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914400" y="1371600"/>
            <a:ext cx="7010400" cy="5082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TW" dirty="0"/>
              <a:t>@media </a:t>
            </a:r>
            <a:r>
              <a:rPr lang="en-US" altLang="zh-TW" dirty="0" smtClean="0"/>
              <a:t>(</a:t>
            </a:r>
            <a:r>
              <a:rPr lang="en-US" altLang="zh-TW" dirty="0"/>
              <a:t>min-width: 768px) and (max-width: 1280px)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body{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  font-size:16px;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@media </a:t>
            </a:r>
            <a:r>
              <a:rPr lang="en-US" altLang="zh-TW" dirty="0" smtClean="0"/>
              <a:t>(</a:t>
            </a:r>
            <a:r>
              <a:rPr lang="en-US" altLang="zh-TW" dirty="0"/>
              <a:t>min-width: 480px) and (max-width: 768px)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body{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  font-size:22px;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@media </a:t>
            </a:r>
            <a:r>
              <a:rPr lang="en-US" altLang="zh-TW" dirty="0" smtClean="0"/>
              <a:t>(</a:t>
            </a:r>
            <a:r>
              <a:rPr lang="en-US" altLang="zh-TW" dirty="0"/>
              <a:t>min-width: 320px) and (max-width: 480px)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body{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  font-size:28px;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@media </a:t>
            </a:r>
            <a:r>
              <a:rPr lang="en-US" altLang="zh-TW" dirty="0" smtClean="0"/>
              <a:t>(</a:t>
            </a:r>
            <a:r>
              <a:rPr lang="en-US" altLang="zh-TW" dirty="0"/>
              <a:t>max-width: 320px) 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body{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  font-size:32px;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    }</a:t>
            </a:r>
          </a:p>
          <a:p>
            <a:pPr>
              <a:lnSpc>
                <a:spcPct val="90000"/>
              </a:lnSpc>
            </a:pPr>
            <a:r>
              <a:rPr lang="en-US" altLang="zh-TW" dirty="0"/>
              <a:t>}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111336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@media in CSS File 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57200" y="1676400"/>
            <a:ext cx="769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&lt;link </a:t>
            </a:r>
            <a:r>
              <a:rPr lang="en-US" altLang="zh-TW" dirty="0" err="1"/>
              <a:t>rel</a:t>
            </a:r>
            <a:r>
              <a:rPr lang="en-US" altLang="zh-TW" dirty="0"/>
              <a:t>="</a:t>
            </a:r>
            <a:r>
              <a:rPr lang="en-US" altLang="zh-TW" dirty="0" err="1"/>
              <a:t>stylesheet</a:t>
            </a:r>
            <a:r>
              <a:rPr lang="en-US" altLang="zh-TW" dirty="0"/>
              <a:t>" media="screen and (max-width: </a:t>
            </a:r>
            <a:r>
              <a:rPr lang="en-US" altLang="zh-TW" dirty="0" smtClean="0"/>
              <a:t>320px</a:t>
            </a:r>
            <a:r>
              <a:rPr lang="en-US" altLang="zh-TW" dirty="0"/>
              <a:t>)" </a:t>
            </a:r>
            <a:r>
              <a:rPr lang="en-US" altLang="zh-TW" dirty="0" err="1"/>
              <a:t>href</a:t>
            </a:r>
            <a:r>
              <a:rPr lang="en-US" altLang="zh-TW" dirty="0"/>
              <a:t>="</a:t>
            </a:r>
            <a:r>
              <a:rPr lang="en-US" altLang="zh-TW" dirty="0" err="1"/>
              <a:t>small.css</a:t>
            </a:r>
            <a:r>
              <a:rPr lang="en-US" altLang="zh-TW" dirty="0"/>
              <a:t>"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533400" y="2209800"/>
            <a:ext cx="7696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&lt;link </a:t>
            </a:r>
            <a:r>
              <a:rPr lang="en-US" altLang="zh-TW" dirty="0" err="1"/>
              <a:t>rel</a:t>
            </a:r>
            <a:r>
              <a:rPr lang="en-US" altLang="zh-TW" dirty="0"/>
              <a:t>="</a:t>
            </a:r>
            <a:r>
              <a:rPr lang="en-US" altLang="zh-TW" dirty="0" err="1"/>
              <a:t>stylesheet</a:t>
            </a:r>
            <a:r>
              <a:rPr lang="en-US" altLang="zh-TW" dirty="0"/>
              <a:t>" media</a:t>
            </a:r>
            <a:r>
              <a:rPr lang="en-US" altLang="zh-TW" dirty="0" smtClean="0"/>
              <a:t>=“print and (</a:t>
            </a:r>
            <a:r>
              <a:rPr lang="en-US" altLang="zh-TW" dirty="0"/>
              <a:t>min-width: 480px) and (max-width: 768px</a:t>
            </a:r>
            <a:r>
              <a:rPr lang="en-US" altLang="zh-TW" dirty="0" smtClean="0"/>
              <a:t>)" </a:t>
            </a:r>
            <a:r>
              <a:rPr lang="en-US" altLang="zh-TW" dirty="0" err="1"/>
              <a:t>href</a:t>
            </a:r>
            <a:r>
              <a:rPr lang="en-US" altLang="zh-TW" dirty="0" smtClean="0"/>
              <a:t>=“</a:t>
            </a:r>
            <a:r>
              <a:rPr lang="en-US" altLang="zh-TW" dirty="0" err="1" smtClean="0"/>
              <a:t>medium.css</a:t>
            </a:r>
            <a:r>
              <a:rPr lang="en-US" altLang="zh-TW" dirty="0"/>
              <a:t>"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611049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CSS Dropdown Menu</a:t>
            </a:r>
            <a:endParaRPr kumimoji="1" lang="zh-TW" altLang="en-US" dirty="0"/>
          </a:p>
        </p:txBody>
      </p:sp>
      <p:pic>
        <p:nvPicPr>
          <p:cNvPr id="3" name="圖片 2" descr="螢幕快照 2013-12-20 上午8.51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600200"/>
            <a:ext cx="71374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5080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3Level Menu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4000"/>
            <a:ext cx="7054273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8392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CSS Dropdown Menu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609600" y="1143000"/>
            <a:ext cx="7641572" cy="5355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altLang="zh-TW" dirty="0"/>
              <a:t>&lt;ul id="nav"</a:t>
            </a:r>
            <a:r>
              <a:rPr lang="is-IS" altLang="zh-TW" dirty="0" smtClean="0"/>
              <a:t>&gt;</a:t>
            </a:r>
          </a:p>
          <a:p>
            <a:r>
              <a:rPr lang="is-IS" altLang="zh-TW" dirty="0"/>
              <a:t>	&lt;li&gt;&lt;a href="#"&gt;Home&lt;/a&gt;&lt;/li&gt;	</a:t>
            </a:r>
            <a:endParaRPr lang="is-IS" altLang="zh-TW" dirty="0" smtClean="0"/>
          </a:p>
          <a:p>
            <a:r>
              <a:rPr lang="is-IS" altLang="zh-TW" dirty="0"/>
              <a:t>	</a:t>
            </a:r>
            <a:r>
              <a:rPr lang="is-IS" altLang="zh-TW" dirty="0" smtClean="0"/>
              <a:t>&lt;</a:t>
            </a:r>
            <a:r>
              <a:rPr lang="is-IS" altLang="zh-TW" dirty="0"/>
              <a:t>li&gt;&lt;a href="#"&gt;About&lt;/a&gt;		</a:t>
            </a:r>
            <a:endParaRPr lang="is-IS" altLang="zh-TW" dirty="0" smtClean="0"/>
          </a:p>
          <a:p>
            <a:r>
              <a:rPr lang="is-IS" altLang="zh-TW" dirty="0"/>
              <a:t>	</a:t>
            </a:r>
            <a:r>
              <a:rPr lang="is-IS" altLang="zh-TW" dirty="0" smtClean="0"/>
              <a:t>	&lt;</a:t>
            </a:r>
            <a:r>
              <a:rPr lang="is-IS" altLang="zh-TW" dirty="0"/>
              <a:t>ul&gt;			</a:t>
            </a:r>
            <a:endParaRPr lang="is-IS" altLang="zh-TW" dirty="0" smtClean="0"/>
          </a:p>
          <a:p>
            <a:r>
              <a:rPr lang="is-IS" altLang="zh-TW" dirty="0"/>
              <a:t>	</a:t>
            </a:r>
            <a:r>
              <a:rPr lang="is-IS" altLang="zh-TW" dirty="0" smtClean="0"/>
              <a:t>	&lt;</a:t>
            </a:r>
            <a:r>
              <a:rPr lang="is-IS" altLang="zh-TW" dirty="0"/>
              <a:t>li&gt;&lt;a href="#"&gt;About Us&lt;/a&gt;&lt;/li</a:t>
            </a:r>
            <a:r>
              <a:rPr lang="is-IS" altLang="zh-TW" dirty="0" smtClean="0"/>
              <a:t>&gt;</a:t>
            </a:r>
          </a:p>
          <a:p>
            <a:r>
              <a:rPr lang="is-IS" altLang="zh-TW" dirty="0"/>
              <a:t>		</a:t>
            </a:r>
            <a:r>
              <a:rPr lang="is-IS" altLang="zh-TW" dirty="0" smtClean="0"/>
              <a:t>&lt;</a:t>
            </a:r>
            <a:r>
              <a:rPr lang="is-IS" altLang="zh-TW" dirty="0"/>
              <a:t>li&gt;&lt;a href="#"&gt;About Them&lt;/a&gt;&lt;/li</a:t>
            </a:r>
            <a:r>
              <a:rPr lang="is-IS" altLang="zh-TW" dirty="0" smtClean="0"/>
              <a:t>&gt;</a:t>
            </a:r>
          </a:p>
          <a:p>
            <a:r>
              <a:rPr lang="is-IS" altLang="zh-TW" dirty="0" smtClean="0"/>
              <a:t>	</a:t>
            </a:r>
            <a:r>
              <a:rPr lang="is-IS" altLang="zh-TW" dirty="0"/>
              <a:t>	&lt;li&gt;&lt;a href="#"&gt;About You&lt;/a&gt;&lt;/li&gt;					&lt;/ul</a:t>
            </a:r>
            <a:r>
              <a:rPr lang="is-IS" altLang="zh-TW" dirty="0" smtClean="0"/>
              <a:t>&gt;</a:t>
            </a:r>
          </a:p>
          <a:p>
            <a:r>
              <a:rPr lang="is-IS" altLang="zh-TW" dirty="0"/>
              <a:t>	&lt;/li&gt;	</a:t>
            </a:r>
            <a:endParaRPr lang="is-IS" altLang="zh-TW" dirty="0" smtClean="0"/>
          </a:p>
          <a:p>
            <a:r>
              <a:rPr lang="is-IS" altLang="zh-TW" dirty="0"/>
              <a:t>	</a:t>
            </a:r>
            <a:r>
              <a:rPr lang="is-IS" altLang="zh-TW" dirty="0" smtClean="0"/>
              <a:t>&lt;</a:t>
            </a:r>
            <a:r>
              <a:rPr lang="is-IS" altLang="zh-TW" dirty="0"/>
              <a:t>li&gt;&lt;a href="#"&gt;Portfolio&lt;/a&gt;&lt;/li&gt;	</a:t>
            </a:r>
            <a:endParaRPr lang="is-IS" altLang="zh-TW" dirty="0" smtClean="0"/>
          </a:p>
          <a:p>
            <a:r>
              <a:rPr lang="is-IS" altLang="zh-TW" dirty="0"/>
              <a:t>	</a:t>
            </a:r>
            <a:r>
              <a:rPr lang="is-IS" altLang="zh-TW" dirty="0" smtClean="0"/>
              <a:t>&lt;</a:t>
            </a:r>
            <a:r>
              <a:rPr lang="is-IS" altLang="zh-TW" dirty="0"/>
              <a:t>li&gt;&lt;a href="#"&gt;Contact&lt;/a&gt;		</a:t>
            </a:r>
            <a:endParaRPr lang="is-IS" altLang="zh-TW" dirty="0" smtClean="0"/>
          </a:p>
          <a:p>
            <a:r>
              <a:rPr lang="is-IS" altLang="zh-TW" dirty="0"/>
              <a:t>	</a:t>
            </a:r>
            <a:r>
              <a:rPr lang="is-IS" altLang="zh-TW" dirty="0" smtClean="0"/>
              <a:t>	&lt;</a:t>
            </a:r>
            <a:r>
              <a:rPr lang="is-IS" altLang="zh-TW" dirty="0"/>
              <a:t>ul</a:t>
            </a:r>
            <a:r>
              <a:rPr lang="is-IS" altLang="zh-TW" dirty="0" smtClean="0"/>
              <a:t>&gt;</a:t>
            </a:r>
          </a:p>
          <a:p>
            <a:r>
              <a:rPr lang="is-IS" altLang="zh-TW" dirty="0"/>
              <a:t>		&lt;li&gt;&lt;a href="#"&gt;International&lt;/a&gt;&lt;/li</a:t>
            </a:r>
            <a:r>
              <a:rPr lang="is-IS" altLang="zh-TW" dirty="0" smtClean="0"/>
              <a:t>&gt;</a:t>
            </a:r>
          </a:p>
          <a:p>
            <a:r>
              <a:rPr lang="is-IS" altLang="zh-TW" dirty="0"/>
              <a:t>		</a:t>
            </a:r>
            <a:r>
              <a:rPr lang="is-IS" altLang="zh-TW" dirty="0" smtClean="0"/>
              <a:t>&lt;</a:t>
            </a:r>
            <a:r>
              <a:rPr lang="is-IS" altLang="zh-TW" dirty="0"/>
              <a:t>li&gt;&lt;a href="#"&gt;Corporate&lt;/a&gt;&lt;/li</a:t>
            </a:r>
            <a:r>
              <a:rPr lang="is-IS" altLang="zh-TW" dirty="0" smtClean="0"/>
              <a:t>&gt;</a:t>
            </a:r>
          </a:p>
          <a:p>
            <a:r>
              <a:rPr lang="is-IS" altLang="zh-TW" dirty="0"/>
              <a:t>		&lt;li&gt;&lt;a href="#"&gt;Offices&lt;/a&gt;&lt;/li</a:t>
            </a:r>
            <a:r>
              <a:rPr lang="is-IS" altLang="zh-TW" dirty="0" smtClean="0"/>
              <a:t>&gt;</a:t>
            </a:r>
          </a:p>
          <a:p>
            <a:r>
              <a:rPr lang="is-IS" altLang="zh-TW" dirty="0"/>
              <a:t>		&lt;/ul</a:t>
            </a:r>
            <a:r>
              <a:rPr lang="is-IS" altLang="zh-TW" dirty="0" smtClean="0"/>
              <a:t>&gt;	</a:t>
            </a:r>
          </a:p>
          <a:p>
            <a:r>
              <a:rPr lang="is-IS" altLang="zh-TW" dirty="0" smtClean="0"/>
              <a:t>	&lt;/li&gt;</a:t>
            </a:r>
          </a:p>
          <a:p>
            <a:r>
              <a:rPr lang="is-IS" altLang="zh-TW" dirty="0" smtClean="0"/>
              <a:t>	&lt;li&gt;&lt;a href="#"&gt;Mission Statement&lt;/a&gt;&lt;/li&gt;</a:t>
            </a:r>
          </a:p>
          <a:p>
            <a:r>
              <a:rPr lang="is-IS" altLang="zh-TW" dirty="0" smtClean="0"/>
              <a:t>&lt;/ul&gt;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23933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CSS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533400" y="1066800"/>
            <a:ext cx="4572000" cy="5632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/>
              <a:t>#</a:t>
            </a:r>
            <a:r>
              <a:rPr lang="en-US" altLang="zh-TW" dirty="0" err="1"/>
              <a:t>nav</a:t>
            </a:r>
            <a:r>
              <a:rPr lang="en-US" altLang="zh-TW" dirty="0"/>
              <a:t> {	list-style-type: none;	position: relative;	margin-top: 0px;	margin-right: 0px;	margin-bottom: 0px;	margin-left: 0px;	padding-top: 7px;	padding-bottom: 22px;	padding-right: 23px;	padding-left: 37px;	float: left;</a:t>
            </a:r>
            <a:r>
              <a:rPr lang="en-US" altLang="zh-TW" dirty="0" smtClean="0"/>
              <a:t>}</a:t>
            </a:r>
          </a:p>
          <a:p>
            <a:r>
              <a:rPr lang="en-US" altLang="zh-TW" dirty="0" smtClean="0"/>
              <a:t>#</a:t>
            </a:r>
            <a:r>
              <a:rPr lang="en-US" altLang="zh-TW" dirty="0" err="1"/>
              <a:t>nav</a:t>
            </a:r>
            <a:r>
              <a:rPr lang="en-US" altLang="zh-TW" dirty="0"/>
              <a:t> li {	float: left;	position: </a:t>
            </a:r>
            <a:r>
              <a:rPr lang="en-US" altLang="zh-TW" dirty="0">
                <a:solidFill>
                  <a:srgbClr val="FF0000"/>
                </a:solidFill>
              </a:rPr>
              <a:t>relative</a:t>
            </a:r>
            <a:r>
              <a:rPr lang="en-US" altLang="zh-TW" dirty="0"/>
              <a:t>;</a:t>
            </a:r>
            <a:r>
              <a:rPr lang="en-US" altLang="zh-TW" dirty="0" smtClean="0"/>
              <a:t>}</a:t>
            </a:r>
          </a:p>
          <a:p>
            <a:endParaRPr lang="en-US" altLang="zh-TW" dirty="0" smtClean="0"/>
          </a:p>
          <a:p>
            <a:r>
              <a:rPr lang="en-US" altLang="zh-TW" dirty="0"/>
              <a:t>#</a:t>
            </a:r>
            <a:r>
              <a:rPr lang="en-US" altLang="zh-TW" dirty="0" err="1"/>
              <a:t>nav</a:t>
            </a:r>
            <a:r>
              <a:rPr lang="en-US" altLang="zh-TW" dirty="0"/>
              <a:t> li a {	float: left;	display: inline-block;	padding-top: 20px;	padding-bottom: 20px;	padding-left: 20px;	padding-right: 20px;	color: #FFFFFF;	text-decoration: none;	background-color: #270AD2;	background-image: -</a:t>
            </a:r>
            <a:r>
              <a:rPr lang="en-US" altLang="zh-TW" dirty="0" err="1"/>
              <a:t>webkit</a:t>
            </a:r>
            <a:r>
              <a:rPr lang="en-US" altLang="zh-TW" dirty="0"/>
              <a:t>-linear-gradient(270deg,rgba(8,28,163,1.00) 0%,rgba(68,105,222,1.00) 100%);	background-image: linear-gradient(180deg,rgba(8,28,163,1.00) 0%,rgba(68,105,222,1.00) 100%); </a:t>
            </a:r>
            <a:r>
              <a:rPr lang="en-US" altLang="zh-TW" dirty="0" smtClean="0"/>
              <a:t>}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750997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CSS 2/2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762000" y="1219200"/>
            <a:ext cx="762000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#</a:t>
            </a:r>
            <a:r>
              <a:rPr lang="en-US" altLang="zh-TW" dirty="0" err="1"/>
              <a:t>nav</a:t>
            </a:r>
            <a:r>
              <a:rPr lang="en-US" altLang="zh-TW" dirty="0"/>
              <a:t> li </a:t>
            </a:r>
            <a:r>
              <a:rPr lang="en-US" altLang="zh-TW" dirty="0" err="1">
                <a:solidFill>
                  <a:srgbClr val="FF0000"/>
                </a:solidFill>
              </a:rPr>
              <a:t>a:hover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{	</a:t>
            </a:r>
            <a:endParaRPr lang="en-US" altLang="zh-TW" dirty="0" smtClean="0"/>
          </a:p>
          <a:p>
            <a:r>
              <a:rPr lang="en-US" altLang="zh-TW" dirty="0"/>
              <a:t>	</a:t>
            </a:r>
            <a:r>
              <a:rPr lang="en-US" altLang="zh-TW" dirty="0" smtClean="0"/>
              <a:t>background</a:t>
            </a:r>
            <a:r>
              <a:rPr lang="en-US" altLang="zh-TW" dirty="0"/>
              <a:t>-image: -</a:t>
            </a:r>
            <a:r>
              <a:rPr lang="en-US" altLang="zh-TW" dirty="0" err="1"/>
              <a:t>webkit</a:t>
            </a:r>
            <a:r>
              <a:rPr lang="en-US" altLang="zh-TW" dirty="0"/>
              <a:t>-</a:t>
            </a:r>
            <a:r>
              <a:rPr lang="en-US" altLang="zh-TW" dirty="0" smtClean="0"/>
              <a:t>linear-gradient</a:t>
            </a:r>
            <a:r>
              <a:rPr lang="en-US" altLang="zh-TW" dirty="0"/>
              <a:t>(270deg,rgba(236,13,203,1.00) 0%,rgba(187,89,214,1.00) 100%);	background-image: linear-gradient(180deg,rgba(236,13,203,1.00) 0%,rgba(187,89,214,1.00) 100%);		 </a:t>
            </a:r>
            <a:r>
              <a:rPr lang="en-US" altLang="zh-TW" dirty="0" smtClean="0"/>
              <a:t>}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#</a:t>
            </a:r>
            <a:r>
              <a:rPr lang="en-US" altLang="zh-TW" dirty="0" err="1"/>
              <a:t>nav</a:t>
            </a:r>
            <a:r>
              <a:rPr lang="en-US" altLang="zh-TW" dirty="0"/>
              <a:t> li </a:t>
            </a:r>
            <a:r>
              <a:rPr lang="en-US" altLang="zh-TW" dirty="0" err="1"/>
              <a:t>ul</a:t>
            </a:r>
            <a:r>
              <a:rPr lang="en-US" altLang="zh-TW" dirty="0"/>
              <a:t> {		</a:t>
            </a:r>
            <a:endParaRPr lang="en-US" altLang="zh-TW" dirty="0" smtClean="0"/>
          </a:p>
          <a:p>
            <a:r>
              <a:rPr lang="en-US" altLang="zh-TW" dirty="0" smtClean="0">
                <a:solidFill>
                  <a:srgbClr val="FF0000"/>
                </a:solidFill>
              </a:rPr>
              <a:t>transition</a:t>
            </a:r>
            <a:r>
              <a:rPr lang="en-US" altLang="zh-TW" dirty="0"/>
              <a:t>: opacity 0.5s ease;	</a:t>
            </a:r>
            <a:endParaRPr lang="en-US" altLang="zh-TW" dirty="0" smtClean="0"/>
          </a:p>
          <a:p>
            <a:r>
              <a:rPr lang="en-US" altLang="zh-TW" dirty="0" smtClean="0"/>
              <a:t>;}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#</a:t>
            </a:r>
            <a:r>
              <a:rPr lang="en-US" altLang="zh-TW" dirty="0" err="1"/>
              <a:t>nav</a:t>
            </a:r>
            <a:r>
              <a:rPr lang="en-US" altLang="zh-TW" dirty="0"/>
              <a:t> li </a:t>
            </a:r>
            <a:r>
              <a:rPr lang="en-US" altLang="zh-TW" dirty="0" err="1"/>
              <a:t>ul</a:t>
            </a:r>
            <a:r>
              <a:rPr lang="en-US" altLang="zh-TW" dirty="0"/>
              <a:t> li a {	float: none;	border-radius: 20px;	width: 150px;	opacity: 1;	margin-bottom: 5px;} </a:t>
            </a:r>
            <a:endParaRPr lang="en-US" altLang="zh-TW" dirty="0" smtClean="0"/>
          </a:p>
          <a:p>
            <a:endParaRPr lang="en-US" altLang="zh-TW" sz="2400" dirty="0">
              <a:solidFill>
                <a:srgbClr val="FF0000"/>
              </a:solidFill>
            </a:endParaRPr>
          </a:p>
          <a:p>
            <a:r>
              <a:rPr lang="en-US" altLang="zh-TW" sz="2400" dirty="0" smtClean="0">
                <a:solidFill>
                  <a:srgbClr val="FF0000"/>
                </a:solidFill>
              </a:rPr>
              <a:t>#</a:t>
            </a:r>
            <a:r>
              <a:rPr lang="en-US" altLang="zh-TW" sz="2400" dirty="0" err="1">
                <a:solidFill>
                  <a:srgbClr val="FF0000"/>
                </a:solidFill>
              </a:rPr>
              <a:t>nav</a:t>
            </a:r>
            <a:r>
              <a:rPr lang="en-US" altLang="zh-TW" sz="2400" dirty="0">
                <a:solidFill>
                  <a:srgbClr val="FF0000"/>
                </a:solidFill>
              </a:rPr>
              <a:t> </a:t>
            </a:r>
            <a:r>
              <a:rPr lang="en-US" altLang="zh-TW" sz="2400" dirty="0" err="1">
                <a:solidFill>
                  <a:srgbClr val="FF0000"/>
                </a:solidFill>
              </a:rPr>
              <a:t>li:hover</a:t>
            </a:r>
            <a:r>
              <a:rPr lang="en-US" altLang="zh-TW" sz="2400" dirty="0">
                <a:solidFill>
                  <a:srgbClr val="FF0000"/>
                </a:solidFill>
              </a:rPr>
              <a:t> &gt;</a:t>
            </a:r>
            <a:r>
              <a:rPr lang="en-US" altLang="zh-TW" sz="2400" dirty="0" err="1">
                <a:solidFill>
                  <a:srgbClr val="FF0000"/>
                </a:solidFill>
              </a:rPr>
              <a:t>ul</a:t>
            </a:r>
            <a:r>
              <a:rPr lang="en-US" altLang="zh-TW" sz="2400" dirty="0" smtClean="0">
                <a:solidFill>
                  <a:srgbClr val="FF0000"/>
                </a:solidFill>
              </a:rPr>
              <a:t>{ </a:t>
            </a:r>
            <a:r>
              <a:rPr lang="en-US" altLang="zh-TW" sz="2400" dirty="0">
                <a:solidFill>
                  <a:srgbClr val="FF0000"/>
                </a:solidFill>
              </a:rPr>
              <a:t>	</a:t>
            </a:r>
            <a:endParaRPr lang="en-US" altLang="zh-TW" sz="2400" dirty="0" smtClean="0">
              <a:solidFill>
                <a:srgbClr val="FF0000"/>
              </a:solidFill>
            </a:endParaRPr>
          </a:p>
          <a:p>
            <a:r>
              <a:rPr lang="en-US" altLang="zh-TW" sz="2400" dirty="0" smtClean="0">
                <a:solidFill>
                  <a:srgbClr val="FF0000"/>
                </a:solidFill>
              </a:rPr>
              <a:t>	opacity</a:t>
            </a:r>
            <a:r>
              <a:rPr lang="en-US" altLang="zh-TW" sz="2400" dirty="0">
                <a:solidFill>
                  <a:srgbClr val="FF0000"/>
                </a:solidFill>
              </a:rPr>
              <a:t>: 1</a:t>
            </a:r>
            <a:r>
              <a:rPr lang="en-US" altLang="zh-TW" sz="2400" dirty="0" smtClean="0">
                <a:solidFill>
                  <a:srgbClr val="FF0000"/>
                </a:solidFill>
              </a:rPr>
              <a:t>;</a:t>
            </a:r>
          </a:p>
          <a:p>
            <a:r>
              <a:rPr lang="en-US" altLang="zh-TW" sz="2400" dirty="0" smtClean="0">
                <a:solidFill>
                  <a:srgbClr val="FF0000"/>
                </a:solidFill>
              </a:rPr>
              <a:t>}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954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smtClean="0"/>
              <a:t>HTML5 </a:t>
            </a:r>
            <a:r>
              <a:rPr kumimoji="1" lang="en-US" altLang="zh-TW" dirty="0" smtClean="0"/>
              <a:t>Structure Element</a:t>
            </a:r>
            <a:endParaRPr kumimoji="1"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Div</a:t>
            </a:r>
            <a:endParaRPr kumimoji="1" lang="en-US" altLang="zh-TW" dirty="0" smtClean="0"/>
          </a:p>
          <a:p>
            <a:r>
              <a:rPr kumimoji="1" lang="en-US" altLang="zh-TW" dirty="0" smtClean="0"/>
              <a:t>Header</a:t>
            </a:r>
          </a:p>
          <a:p>
            <a:r>
              <a:rPr kumimoji="1" lang="en-US" altLang="zh-TW" dirty="0" err="1" smtClean="0"/>
              <a:t>Nav</a:t>
            </a:r>
            <a:endParaRPr kumimoji="1" lang="en-US" altLang="zh-TW" dirty="0" smtClean="0"/>
          </a:p>
          <a:p>
            <a:r>
              <a:rPr kumimoji="1" lang="en-US" altLang="zh-TW" dirty="0" smtClean="0"/>
              <a:t>Article</a:t>
            </a:r>
          </a:p>
          <a:p>
            <a:r>
              <a:rPr kumimoji="1" lang="en-US" altLang="zh-TW" dirty="0" smtClean="0"/>
              <a:t>Section</a:t>
            </a:r>
          </a:p>
          <a:p>
            <a:r>
              <a:rPr kumimoji="1" lang="en-US" altLang="zh-TW" dirty="0" smtClean="0"/>
              <a:t>Footer</a:t>
            </a:r>
          </a:p>
          <a:p>
            <a:r>
              <a:rPr kumimoji="1" lang="en-US" altLang="zh-TW" dirty="0" smtClean="0"/>
              <a:t>Aside, Paragraph, </a:t>
            </a:r>
            <a:r>
              <a:rPr kumimoji="1" lang="en-US" altLang="zh-TW" dirty="0" err="1" smtClean="0"/>
              <a:t>ul</a:t>
            </a:r>
            <a:r>
              <a:rPr kumimoji="1" lang="en-US" altLang="zh-TW" dirty="0" smtClean="0"/>
              <a:t>, </a:t>
            </a:r>
            <a:r>
              <a:rPr kumimoji="1" lang="en-US" altLang="zh-TW" dirty="0" err="1" smtClean="0"/>
              <a:t>ol</a:t>
            </a:r>
            <a:r>
              <a:rPr kumimoji="1" lang="en-US" altLang="zh-TW" dirty="0" smtClean="0"/>
              <a:t>, li, etc.</a:t>
            </a:r>
          </a:p>
        </p:txBody>
      </p:sp>
      <p:graphicFrame>
        <p:nvGraphicFramePr>
          <p:cNvPr id="6" name="資料圖表 5"/>
          <p:cNvGraphicFramePr/>
          <p:nvPr>
            <p:extLst>
              <p:ext uri="{D42A27DB-BD31-4B8C-83A1-F6EECF244321}">
                <p14:modId xmlns:p14="http://schemas.microsoft.com/office/powerpoint/2010/main" val="2525642748"/>
              </p:ext>
            </p:extLst>
          </p:nvPr>
        </p:nvGraphicFramePr>
        <p:xfrm>
          <a:off x="3124200" y="1371600"/>
          <a:ext cx="51054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63127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版面配置區 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41" b="-410"/>
          <a:stretch/>
        </p:blipFill>
        <p:spPr>
          <a:xfrm>
            <a:off x="4618" y="773545"/>
            <a:ext cx="8986982" cy="55377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4422827"/>
      </p:ext>
    </p:extLst>
  </p:cSld>
  <p:clrMapOvr>
    <a:masterClrMapping/>
  </p:clrMapOvr>
  <p:transition xmlns:p14="http://schemas.microsoft.com/office/powerpoint/2010/main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版面配置區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7" name="群組 6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5" name="矩形 4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6" name="圓角矩形圖說文字 5"/>
            <p:cNvSpPr/>
            <p:nvPr/>
          </p:nvSpPr>
          <p:spPr>
            <a:xfrm>
              <a:off x="7467600" y="2209800"/>
              <a:ext cx="1371600" cy="457200"/>
            </a:xfrm>
            <a:prstGeom prst="wedgeRoundRectCallout">
              <a:avLst>
                <a:gd name="adj1" fmla="val 69854"/>
                <a:gd name="adj2" fmla="val -263992"/>
                <a:gd name="adj3" fmla="val 16667"/>
              </a:avLst>
            </a:prstGeom>
            <a:solidFill>
              <a:srgbClr val="FFFFFF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dirty="0" smtClean="0">
                  <a:solidFill>
                    <a:srgbClr val="FF0000"/>
                  </a:solidFill>
                </a:rPr>
                <a:t>body</a:t>
              </a:r>
              <a:endParaRPr kumimoji="1" lang="zh-TW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0" y="0"/>
            <a:ext cx="9144000" cy="3962400"/>
            <a:chOff x="0" y="0"/>
            <a:chExt cx="9144000" cy="6858000"/>
          </a:xfrm>
        </p:grpSpPr>
        <p:sp>
          <p:nvSpPr>
            <p:cNvPr id="9" name="矩形 8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 w="28575" cmpd="sng"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0" name="圓角矩形圖說文字 9"/>
            <p:cNvSpPr/>
            <p:nvPr/>
          </p:nvSpPr>
          <p:spPr>
            <a:xfrm>
              <a:off x="609600" y="5275385"/>
              <a:ext cx="1371600" cy="691662"/>
            </a:xfrm>
            <a:prstGeom prst="wedgeRoundRectCallout">
              <a:avLst>
                <a:gd name="adj1" fmla="val -95540"/>
                <a:gd name="adj2" fmla="val -321292"/>
                <a:gd name="adj3" fmla="val 16667"/>
              </a:avLst>
            </a:prstGeom>
            <a:solidFill>
              <a:srgbClr val="FFFFFF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dirty="0" smtClean="0">
                  <a:solidFill>
                    <a:srgbClr val="FF6600"/>
                  </a:solidFill>
                </a:rPr>
                <a:t>Header</a:t>
              </a:r>
              <a:endParaRPr kumimoji="1" lang="zh-TW" altLang="en-US" dirty="0">
                <a:solidFill>
                  <a:srgbClr val="FF6600"/>
                </a:solidFill>
              </a:endParaRP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2209800" y="609600"/>
            <a:ext cx="6248400" cy="920261"/>
            <a:chOff x="0" y="0"/>
            <a:chExt cx="8062452" cy="9202610"/>
          </a:xfrm>
        </p:grpSpPr>
        <p:sp>
          <p:nvSpPr>
            <p:cNvPr id="13" name="矩形 12"/>
            <p:cNvSpPr/>
            <p:nvPr/>
          </p:nvSpPr>
          <p:spPr>
            <a:xfrm>
              <a:off x="0" y="0"/>
              <a:ext cx="8062452" cy="3810000"/>
            </a:xfrm>
            <a:prstGeom prst="rect">
              <a:avLst/>
            </a:prstGeom>
            <a:noFill/>
            <a:ln w="28575" cmpd="sng"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4" name="圓角矩形圖說文字 13"/>
            <p:cNvSpPr/>
            <p:nvPr/>
          </p:nvSpPr>
          <p:spPr>
            <a:xfrm>
              <a:off x="1179871" y="5334000"/>
              <a:ext cx="1371600" cy="3868610"/>
            </a:xfrm>
            <a:prstGeom prst="wedgeRoundRectCallout">
              <a:avLst>
                <a:gd name="adj1" fmla="val -4391"/>
                <a:gd name="adj2" fmla="val -87749"/>
                <a:gd name="adj3" fmla="val 16667"/>
              </a:avLst>
            </a:prstGeom>
            <a:solidFill>
              <a:srgbClr val="FFFFFF"/>
            </a:solidFill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dirty="0" err="1" smtClean="0">
                  <a:solidFill>
                    <a:srgbClr val="008000"/>
                  </a:solidFill>
                </a:rPr>
                <a:t>Nav</a:t>
              </a:r>
              <a:endParaRPr kumimoji="1" lang="zh-TW" altLang="en-US" dirty="0">
                <a:solidFill>
                  <a:srgbClr val="008000"/>
                </a:solidFill>
              </a:endParaRPr>
            </a:p>
          </p:txBody>
        </p:sp>
      </p:grpSp>
      <p:grpSp>
        <p:nvGrpSpPr>
          <p:cNvPr id="15" name="群組 14"/>
          <p:cNvGrpSpPr/>
          <p:nvPr/>
        </p:nvGrpSpPr>
        <p:grpSpPr>
          <a:xfrm>
            <a:off x="-6151" y="3962400"/>
            <a:ext cx="9144000" cy="2590800"/>
            <a:chOff x="0" y="2373923"/>
            <a:chExt cx="9144000" cy="4484077"/>
          </a:xfrm>
        </p:grpSpPr>
        <p:sp>
          <p:nvSpPr>
            <p:cNvPr id="16" name="矩形 15"/>
            <p:cNvSpPr/>
            <p:nvPr/>
          </p:nvSpPr>
          <p:spPr>
            <a:xfrm>
              <a:off x="0" y="2373923"/>
              <a:ext cx="9144000" cy="4484077"/>
            </a:xfrm>
            <a:prstGeom prst="rect">
              <a:avLst/>
            </a:prstGeom>
            <a:noFill/>
            <a:ln w="28575" cmpd="sng">
              <a:solidFill>
                <a:srgbClr val="CCFFC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7" name="圓角矩形圖說文字 16"/>
            <p:cNvSpPr/>
            <p:nvPr/>
          </p:nvSpPr>
          <p:spPr>
            <a:xfrm>
              <a:off x="609600" y="5275385"/>
              <a:ext cx="1371600" cy="691662"/>
            </a:xfrm>
            <a:prstGeom prst="wedgeRoundRectCallout">
              <a:avLst>
                <a:gd name="adj1" fmla="val -95540"/>
                <a:gd name="adj2" fmla="val -321292"/>
                <a:gd name="adj3" fmla="val 16667"/>
              </a:avLst>
            </a:prstGeom>
            <a:solidFill>
              <a:srgbClr val="FFFFFF"/>
            </a:solidFill>
            <a:ln>
              <a:solidFill>
                <a:srgbClr val="CCFFC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dirty="0" smtClean="0">
                  <a:solidFill>
                    <a:srgbClr val="008000"/>
                  </a:solidFill>
                </a:rPr>
                <a:t>Article</a:t>
              </a:r>
              <a:endParaRPr kumimoji="1" lang="zh-TW" altLang="en-US" dirty="0">
                <a:solidFill>
                  <a:srgbClr val="008000"/>
                </a:solidFill>
              </a:endParaRPr>
            </a:p>
          </p:txBody>
        </p:sp>
      </p:grpSp>
      <p:grpSp>
        <p:nvGrpSpPr>
          <p:cNvPr id="18" name="群組 17"/>
          <p:cNvGrpSpPr/>
          <p:nvPr/>
        </p:nvGrpSpPr>
        <p:grpSpPr>
          <a:xfrm>
            <a:off x="1" y="5715000"/>
            <a:ext cx="9144000" cy="1143001"/>
            <a:chOff x="-146248" y="5143497"/>
            <a:chExt cx="9144000" cy="1978270"/>
          </a:xfrm>
        </p:grpSpPr>
        <p:sp>
          <p:nvSpPr>
            <p:cNvPr id="19" name="矩形 18"/>
            <p:cNvSpPr/>
            <p:nvPr/>
          </p:nvSpPr>
          <p:spPr>
            <a:xfrm>
              <a:off x="-146248" y="6594227"/>
              <a:ext cx="9144000" cy="527540"/>
            </a:xfrm>
            <a:prstGeom prst="rect">
              <a:avLst/>
            </a:prstGeom>
            <a:noFill/>
            <a:ln w="28575" cmpd="sng">
              <a:solidFill>
                <a:srgbClr val="8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0" name="圓角矩形圖說文字 19"/>
            <p:cNvSpPr/>
            <p:nvPr/>
          </p:nvSpPr>
          <p:spPr>
            <a:xfrm>
              <a:off x="4425751" y="5143497"/>
              <a:ext cx="1371600" cy="691662"/>
            </a:xfrm>
            <a:prstGeom prst="wedgeRoundRectCallout">
              <a:avLst>
                <a:gd name="adj1" fmla="val -48765"/>
                <a:gd name="adj2" fmla="val 150533"/>
                <a:gd name="adj3" fmla="val 16667"/>
              </a:avLst>
            </a:prstGeom>
            <a:solidFill>
              <a:srgbClr val="FFFFFF"/>
            </a:solidFill>
            <a:ln>
              <a:solidFill>
                <a:srgbClr val="8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dirty="0" smtClean="0">
                  <a:solidFill>
                    <a:srgbClr val="800000"/>
                  </a:solidFill>
                </a:rPr>
                <a:t>Footer</a:t>
              </a:r>
              <a:endParaRPr kumimoji="1" lang="zh-TW" altLang="en-US" dirty="0">
                <a:solidFill>
                  <a:srgbClr val="800000"/>
                </a:solidFill>
              </a:endParaRPr>
            </a:p>
          </p:txBody>
        </p:sp>
      </p:grpSp>
      <p:grpSp>
        <p:nvGrpSpPr>
          <p:cNvPr id="21" name="群組 20"/>
          <p:cNvGrpSpPr/>
          <p:nvPr/>
        </p:nvGrpSpPr>
        <p:grpSpPr>
          <a:xfrm>
            <a:off x="2209799" y="4038600"/>
            <a:ext cx="3657601" cy="2438400"/>
            <a:chOff x="2063550" y="2242038"/>
            <a:chExt cx="3657601" cy="4220308"/>
          </a:xfrm>
        </p:grpSpPr>
        <p:sp>
          <p:nvSpPr>
            <p:cNvPr id="22" name="矩形 21"/>
            <p:cNvSpPr/>
            <p:nvPr/>
          </p:nvSpPr>
          <p:spPr>
            <a:xfrm>
              <a:off x="2063550" y="2242038"/>
              <a:ext cx="1828801" cy="4220308"/>
            </a:xfrm>
            <a:prstGeom prst="rect">
              <a:avLst/>
            </a:prstGeom>
            <a:noFill/>
            <a:ln w="28575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23" name="圓角矩形圖說文字 22"/>
            <p:cNvSpPr/>
            <p:nvPr/>
          </p:nvSpPr>
          <p:spPr>
            <a:xfrm>
              <a:off x="4349551" y="2242038"/>
              <a:ext cx="1371600" cy="691662"/>
            </a:xfrm>
            <a:prstGeom prst="wedgeRoundRectCallout">
              <a:avLst>
                <a:gd name="adj1" fmla="val -82176"/>
                <a:gd name="adj2" fmla="val -23124"/>
                <a:gd name="adj3" fmla="val 16667"/>
              </a:avLst>
            </a:prstGeom>
            <a:solidFill>
              <a:srgbClr val="FFFFFF"/>
            </a:solidFill>
            <a:ln>
              <a:solidFill>
                <a:srgbClr val="CCFFCC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TW" dirty="0" smtClean="0">
                  <a:solidFill>
                    <a:schemeClr val="tx1"/>
                  </a:solidFill>
                </a:rPr>
                <a:t>Section</a:t>
              </a:r>
              <a:endParaRPr kumimoji="1" lang="zh-TW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854729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準備圖檔</a:t>
            </a:r>
            <a:endParaRPr kumimoji="1"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切片工具</a:t>
            </a:r>
            <a:endParaRPr kumimoji="1" lang="en-US" altLang="zh-TW" dirty="0" smtClean="0"/>
          </a:p>
          <a:p>
            <a:r>
              <a:rPr kumimoji="1" lang="en-US" altLang="zh-TW" dirty="0" smtClean="0"/>
              <a:t>Photoshop</a:t>
            </a:r>
          </a:p>
          <a:p>
            <a:pPr lvl="1"/>
            <a:r>
              <a:rPr kumimoji="1" lang="zh-TW" altLang="en-US" dirty="0" smtClean="0"/>
              <a:t>檔案</a:t>
            </a:r>
            <a:r>
              <a:rPr kumimoji="1" lang="en-US" altLang="zh-TW" dirty="0" smtClean="0"/>
              <a:t>-&gt;</a:t>
            </a:r>
            <a:r>
              <a:rPr kumimoji="1" lang="zh-TW" altLang="en-US" dirty="0" smtClean="0"/>
              <a:t>指令碼</a:t>
            </a:r>
            <a:r>
              <a:rPr kumimoji="1" lang="en-US" altLang="zh-TW" dirty="0" smtClean="0"/>
              <a:t>-&gt;</a:t>
            </a:r>
            <a:r>
              <a:rPr kumimoji="1" lang="zh-TW" altLang="en-US" dirty="0" smtClean="0"/>
              <a:t>將圖層轉存成檔案</a:t>
            </a:r>
            <a:endParaRPr kumimoji="1" lang="en-US" altLang="zh-TW" dirty="0" smtClean="0"/>
          </a:p>
          <a:p>
            <a:r>
              <a:rPr kumimoji="1" lang="en-US" altLang="zh-TW" dirty="0" smtClean="0"/>
              <a:t>Photoshop CC</a:t>
            </a:r>
          </a:p>
          <a:p>
            <a:pPr lvl="1"/>
            <a:r>
              <a:rPr kumimoji="1" lang="zh-TW" altLang="en-US" dirty="0" smtClean="0"/>
              <a:t>產生</a:t>
            </a:r>
            <a:r>
              <a:rPr kumimoji="1" lang="en-US" altLang="zh-TW" dirty="0" smtClean="0"/>
              <a:t>Generate-&gt;</a:t>
            </a:r>
            <a:r>
              <a:rPr kumimoji="1" lang="zh-TW" altLang="en-US" dirty="0" smtClean="0"/>
              <a:t>影像資產</a:t>
            </a:r>
            <a:r>
              <a:rPr kumimoji="1" lang="en-US" altLang="zh-TW" dirty="0" smtClean="0"/>
              <a:t>Assets</a:t>
            </a:r>
          </a:p>
          <a:p>
            <a:pPr lvl="1"/>
            <a:r>
              <a:rPr kumimoji="1" lang="zh-TW" altLang="en-US" dirty="0" smtClean="0"/>
              <a:t>圖層名稱即為影像檔名稱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.jpg, .jpg8</a:t>
            </a:r>
          </a:p>
          <a:p>
            <a:pPr lvl="1"/>
            <a:r>
              <a:rPr kumimoji="1" lang="en-US" altLang="zh-TW" dirty="0" smtClean="0"/>
              <a:t>.png8, .png24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02518574"/>
      </p:ext>
    </p:extLst>
  </p:cSld>
  <p:clrMapOvr>
    <a:masterClrMapping/>
  </p:clrMapOvr>
  <p:transition xmlns:p14="http://schemas.microsoft.com/office/powerpoint/2010/main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HTML &amp; CSS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決定架構</a:t>
            </a:r>
            <a:endParaRPr kumimoji="1" lang="en-US" altLang="zh-TW" dirty="0" smtClean="0"/>
          </a:p>
          <a:p>
            <a:r>
              <a:rPr kumimoji="1" lang="zh-TW" altLang="en-US" dirty="0" smtClean="0"/>
              <a:t>使用</a:t>
            </a:r>
            <a:r>
              <a:rPr kumimoji="1" lang="en-US" altLang="zh-TW" dirty="0" smtClean="0"/>
              <a:t>structure element</a:t>
            </a:r>
            <a:r>
              <a:rPr kumimoji="1" lang="zh-TW" altLang="en-US" dirty="0" smtClean="0"/>
              <a:t>來佈局</a:t>
            </a:r>
            <a:r>
              <a:rPr kumimoji="1" lang="en-US" altLang="zh-TW" dirty="0" smtClean="0"/>
              <a:t>(layout)</a:t>
            </a:r>
          </a:p>
          <a:p>
            <a:r>
              <a:rPr kumimoji="1" lang="zh-TW" altLang="en-US" dirty="0" smtClean="0"/>
              <a:t>配合</a:t>
            </a:r>
            <a:r>
              <a:rPr kumimoji="1" lang="en-US" altLang="zh-TW" dirty="0" smtClean="0"/>
              <a:t>CSS</a:t>
            </a:r>
            <a:r>
              <a:rPr kumimoji="1" lang="zh-TW" altLang="en-US" dirty="0" smtClean="0"/>
              <a:t>，設計外觀樣式</a:t>
            </a:r>
            <a:endParaRPr kumimoji="1" lang="en-US" altLang="zh-TW" dirty="0" smtClean="0"/>
          </a:p>
          <a:p>
            <a:r>
              <a:rPr kumimoji="1" lang="zh-TW" altLang="en-US" dirty="0" smtClean="0"/>
              <a:t>填入內容</a:t>
            </a:r>
            <a:endParaRPr kumimoji="1" lang="en-US" altLang="zh-TW" dirty="0" smtClean="0"/>
          </a:p>
          <a:p>
            <a:r>
              <a:rPr kumimoji="1" lang="zh-TW" altLang="en-US" dirty="0" smtClean="0"/>
              <a:t>若使用切片工具，只存圖檔不要存</a:t>
            </a:r>
            <a:r>
              <a:rPr kumimoji="1" lang="en-US" altLang="zh-TW" dirty="0" smtClean="0"/>
              <a:t>html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9458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Structure Element’s Layout</a:t>
            </a:r>
            <a:endParaRPr kumimoji="1"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457200" y="1600201"/>
            <a:ext cx="7848600" cy="4800599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TW" dirty="0" smtClean="0"/>
              <a:t>Width: </a:t>
            </a:r>
            <a:r>
              <a:rPr kumimoji="1" lang="en-US" altLang="zh-TW" dirty="0" err="1" smtClean="0"/>
              <a:t>px</a:t>
            </a:r>
            <a:r>
              <a:rPr kumimoji="1" lang="en-US" altLang="zh-TW" dirty="0" smtClean="0"/>
              <a:t>, %, </a:t>
            </a:r>
            <a:r>
              <a:rPr kumimoji="1" lang="en-US" altLang="zh-TW" dirty="0" err="1" smtClean="0"/>
              <a:t>em</a:t>
            </a:r>
            <a:r>
              <a:rPr kumimoji="1" lang="en-US" altLang="zh-TW" dirty="0" smtClean="0"/>
              <a:t>, cm, …</a:t>
            </a:r>
          </a:p>
          <a:p>
            <a:r>
              <a:rPr kumimoji="1" lang="en-US" altLang="zh-TW" dirty="0" smtClean="0"/>
              <a:t>Height</a:t>
            </a:r>
          </a:p>
          <a:p>
            <a:r>
              <a:rPr kumimoji="1" lang="en-US" altLang="zh-TW" dirty="0" smtClean="0"/>
              <a:t>Display: block, inline</a:t>
            </a:r>
          </a:p>
          <a:p>
            <a:r>
              <a:rPr kumimoji="1" lang="en-US" altLang="zh-TW" dirty="0" smtClean="0"/>
              <a:t>Margin: top, right, bottom, left</a:t>
            </a:r>
          </a:p>
          <a:p>
            <a:r>
              <a:rPr kumimoji="1" lang="en-US" altLang="zh-TW" dirty="0" smtClean="0"/>
              <a:t>Padding: top, right, bottom, left</a:t>
            </a:r>
          </a:p>
          <a:p>
            <a:r>
              <a:rPr kumimoji="1" lang="en-US" altLang="zh-TW" dirty="0" smtClean="0">
                <a:solidFill>
                  <a:srgbClr val="FF6600"/>
                </a:solidFill>
              </a:rPr>
              <a:t>Position</a:t>
            </a:r>
            <a:r>
              <a:rPr kumimoji="1" lang="en-US" altLang="zh-TW" dirty="0" smtClean="0"/>
              <a:t>: static, fixed, absolute, relative</a:t>
            </a:r>
          </a:p>
          <a:p>
            <a:r>
              <a:rPr kumimoji="1" lang="en-US" altLang="zh-TW" dirty="0" smtClean="0">
                <a:solidFill>
                  <a:srgbClr val="FF6600"/>
                </a:solidFill>
              </a:rPr>
              <a:t>Float</a:t>
            </a:r>
          </a:p>
          <a:p>
            <a:r>
              <a:rPr kumimoji="1" lang="en-US" altLang="zh-TW" dirty="0" smtClean="0">
                <a:solidFill>
                  <a:srgbClr val="FF6600"/>
                </a:solidFill>
              </a:rPr>
              <a:t>Clear</a:t>
            </a:r>
            <a:endParaRPr kumimoji="1" lang="en-US" altLang="zh-TW" dirty="0">
              <a:solidFill>
                <a:srgbClr val="FF6600"/>
              </a:solidFill>
            </a:endParaRPr>
          </a:p>
          <a:p>
            <a:pPr marL="0" indent="0">
              <a:buNone/>
            </a:pPr>
            <a:r>
              <a:rPr kumimoji="1" lang="en-US" altLang="zh-TW" dirty="0" smtClean="0">
                <a:solidFill>
                  <a:srgbClr val="FF6600"/>
                </a:solidFill>
              </a:rPr>
              <a:t>Example: </a:t>
            </a:r>
            <a:r>
              <a:rPr kumimoji="1" lang="en-US" altLang="zh-TW" dirty="0" err="1" smtClean="0">
                <a:solidFill>
                  <a:srgbClr val="FF6600"/>
                </a:solidFill>
              </a:rPr>
              <a:t>TestPosition.html</a:t>
            </a:r>
            <a:endParaRPr kumimoji="1" lang="en-US" altLang="zh-TW" dirty="0" smtClean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7671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現代相簿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6F0DBD15797C044580B9F2EFD8AA615E" ma:contentTypeVersion="0" ma:contentTypeDescription="建立新的文件。" ma:contentTypeScope="" ma:versionID="3e812da5de1652d9057be5f71ef129a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2f2c8fb1c8a449474d8c65bd036557c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651190A-1463-4774-B909-2D796A643DAF}"/>
</file>

<file path=customXml/itemProps2.xml><?xml version="1.0" encoding="utf-8"?>
<ds:datastoreItem xmlns:ds="http://schemas.openxmlformats.org/officeDocument/2006/customXml" ds:itemID="{99D6878C-F2CC-416C-90E6-354E3F4B43D7}"/>
</file>

<file path=customXml/itemProps3.xml><?xml version="1.0" encoding="utf-8"?>
<ds:datastoreItem xmlns:ds="http://schemas.openxmlformats.org/officeDocument/2006/customXml" ds:itemID="{278F708E-A996-4231-9CCF-21F16EE13379}"/>
</file>

<file path=docProps/app.xml><?xml version="1.0" encoding="utf-8"?>
<Properties xmlns="http://schemas.openxmlformats.org/officeDocument/2006/extended-properties" xmlns:vt="http://schemas.openxmlformats.org/officeDocument/2006/docPropsVTypes">
  <Template>現代相簿.potx</Template>
  <TotalTime>0</TotalTime>
  <Words>1743</Words>
  <Application>Microsoft Macintosh PowerPoint</Application>
  <PresentationFormat>如螢幕大小 (4:3)</PresentationFormat>
  <Paragraphs>479</Paragraphs>
  <Slides>38</Slides>
  <Notes>4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39" baseType="lpstr">
      <vt:lpstr>現代相簿</vt:lpstr>
      <vt:lpstr>PowerPoint 簡報</vt:lpstr>
      <vt:lpstr>PowerPoint 簡報</vt:lpstr>
      <vt:lpstr>PowerPoint 簡報</vt:lpstr>
      <vt:lpstr>HTML5 Structure Element</vt:lpstr>
      <vt:lpstr>PowerPoint 簡報</vt:lpstr>
      <vt:lpstr>PowerPoint 簡報</vt:lpstr>
      <vt:lpstr>準備圖檔</vt:lpstr>
      <vt:lpstr>HTML &amp; CSS</vt:lpstr>
      <vt:lpstr>Structure Element’s Layout</vt:lpstr>
      <vt:lpstr>Position: static</vt:lpstr>
      <vt:lpstr>Position: relative</vt:lpstr>
      <vt:lpstr>Position: absolute</vt:lpstr>
      <vt:lpstr>relative+absolute</vt:lpstr>
      <vt:lpstr>Two column absolute</vt:lpstr>
      <vt:lpstr>Two column absolute height</vt:lpstr>
      <vt:lpstr>FLoat</vt:lpstr>
      <vt:lpstr>Float columns</vt:lpstr>
      <vt:lpstr>Float columns with clear</vt:lpstr>
      <vt:lpstr>Create index.html </vt:lpstr>
      <vt:lpstr>Add and Link CSS file</vt:lpstr>
      <vt:lpstr>Header Container</vt:lpstr>
      <vt:lpstr>組識&lt;header&gt;內的網頁元素</vt:lpstr>
      <vt:lpstr>Completed &lt;header&gt;</vt:lpstr>
      <vt:lpstr>CSS for &lt;header&gt; 1/2</vt:lpstr>
      <vt:lpstr>CSS for &lt;header&gt; 2/2</vt:lpstr>
      <vt:lpstr>組識&lt;article&gt;內的元素</vt:lpstr>
      <vt:lpstr>Completed &lt;article&gt;</vt:lpstr>
      <vt:lpstr>CSS for &lt;article&gt; 1/2</vt:lpstr>
      <vt:lpstr>CSS for &lt;article&gt; 2/2</vt:lpstr>
      <vt:lpstr>&lt;footer&gt;</vt:lpstr>
      <vt:lpstr> Validator</vt:lpstr>
      <vt:lpstr>Responsive Design</vt:lpstr>
      <vt:lpstr>@media in CSS File </vt:lpstr>
      <vt:lpstr>CSS Dropdown Menu</vt:lpstr>
      <vt:lpstr>3Level Menu</vt:lpstr>
      <vt:lpstr>CSS Dropdown Menu</vt:lpstr>
      <vt:lpstr>CSS</vt:lpstr>
      <vt:lpstr>CSS 2/2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</cp:revision>
  <dcterms:modified xsi:type="dcterms:W3CDTF">2015-09-24T12:25:45Z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0x0101006F0DBD15797C044580B9F2EFD8AA615E</vt:lpwstr>
  </property>
</Properties>
</file>

<file path=docProps/thumbnail.jpeg>
</file>